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6980-F6D5-4DAF-9C81-8C06F836DBC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寶貝</a:t>
            </a:r>
            <a:r>
              <a:rPr lang="en-US" altLang="zh-TW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b="1" smtClean="0">
                <a:solidFill>
                  <a:schemeClr val="bg1"/>
                </a:solidFill>
              </a:rPr>
              <a:t>Treasure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42672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9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天國好像寶貝藏在地裏，</a:t>
            </a:r>
            <a:r>
              <a:rPr lang="en-US" altLang="zh-TW" sz="49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9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The kingdom of heaven is</a:t>
            </a:r>
            <a:r>
              <a:rPr lang="zh-TW" altLang="en-US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</a:t>
            </a:r>
            <a:r>
              <a:rPr lang="en-US" altLang="zh-TW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like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treasure hidden in a field</a:t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zh-TW" altLang="en-US" sz="49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人遇見了，就把它藏起來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When a man found it, </a:t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hid it carefully  </a:t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42672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歡天喜地</a:t>
            </a:r>
            <a: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 </a:t>
            </a: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歡歡喜喜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Full of joy and happiness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變賣一切所有的，買了這塊地。</a:t>
            </a:r>
            <a: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He went and sold all he had,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and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bought that field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42672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900" b="1" dirty="0" smtClean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天</a:t>
            </a: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國好像一顆貴重的珍珠</a:t>
            </a:r>
            <a: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sz="4900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The kingdom of heaven is like fine pearls</a:t>
            </a:r>
            <a:br>
              <a:rPr lang="en-US" sz="4900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人找到了</a:t>
            </a:r>
            <a: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 </a:t>
            </a: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就為他下決心</a:t>
            </a:r>
            <a:r>
              <a:rPr lang="en-US" sz="4900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sz="4900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sz="4900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When a man found it, he makes up his mind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42672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900" b="1" dirty="0" smtClean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歡</a:t>
            </a: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天喜地</a:t>
            </a:r>
            <a: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 </a:t>
            </a: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歡歡喜喜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Full of joy and happiness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變賣一切所有的</a:t>
            </a:r>
            <a: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 </a:t>
            </a: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買了這珍珠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He went and sold all he had,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and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bought the pearls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42672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我已經得著基督如同生命至寶</a:t>
            </a:r>
            <a: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sz="4900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I have gain Christ as the treasure of my life</a:t>
            </a:r>
            <a:br>
              <a:rPr lang="en-US" sz="4900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世上各樣的事物轉眼變成糞土</a:t>
            </a:r>
            <a: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sz="4900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All things of the world, </a:t>
            </a:r>
            <a:r>
              <a:rPr lang="en-US" sz="4900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sz="4900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sz="4900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I </a:t>
            </a:r>
            <a:r>
              <a:rPr lang="en-US" sz="4900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consider them </a:t>
            </a:r>
            <a:r>
              <a:rPr lang="en-US" sz="4900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garbage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42672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4900" b="1" dirty="0" smtClean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我</a:t>
            </a: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已經得著基督如同生命至寶</a:t>
            </a:r>
            <a: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I have gain Christ as the treasure of my life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zh-TW" altLang="en-US" sz="4900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脫去各樣纏累歡歡喜喜跟隨，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Take off all of my bondage,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I’ll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follow him joyfully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寶貝 Treasure </vt:lpstr>
      <vt:lpstr> 天國好像寶貝藏在地裏， The kingdom of heaven is like treasure hidden in a field 人遇見了，就把它藏起來 When a man found it,  he hid it carefully   </vt:lpstr>
      <vt:lpstr> 歡天喜地 歡歡喜喜 Full of joy and happiness 變賣一切所有的，買了這塊地。 He went and sold all he had,  and bought that field  </vt:lpstr>
      <vt:lpstr>    天國好像一顆貴重的珍珠 The kingdom of heaven is like fine pearls 人找到了 就為他下決心 When a man found it, he makes up his mind    </vt:lpstr>
      <vt:lpstr>  歡天喜地 歡歡喜喜 Full of joy and happiness 變賣一切所有的 買了這珍珠 He went and sold all he had,  and bought the pearls   </vt:lpstr>
      <vt:lpstr>  我已經得著基督如同生命至寶 I have gain Christ as the treasure of my life 世上各樣的事物轉眼變成糞土 All things of the world,  I consider them garbage  </vt:lpstr>
      <vt:lpstr>  我已經得著基督如同生命至寶 I have gain Christ as the treasure of my life 脫去各樣纏累歡歡喜喜跟隨， Take off all of my bondage,  I’ll follow him joyfully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寶貝 Treasure  </dc:title>
  <dc:creator>Hommie Yu</dc:creator>
  <cp:lastModifiedBy>Hommie Yu</cp:lastModifiedBy>
  <cp:revision>7</cp:revision>
  <dcterms:created xsi:type="dcterms:W3CDTF">2013-12-19T00:20:20Z</dcterms:created>
  <dcterms:modified xsi:type="dcterms:W3CDTF">2013-12-19T00:39:25Z</dcterms:modified>
</cp:coreProperties>
</file>