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62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ommie Yu" initials="HY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02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4B85C-A05A-4DF3-891B-454D1CC783D1}" type="datetimeFigureOut">
              <a:rPr lang="en-US" smtClean="0"/>
              <a:t>12/21/2013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C1DE-C17D-416E-BE08-09A2D8A0E8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4B85C-A05A-4DF3-891B-454D1CC783D1}" type="datetimeFigureOut">
              <a:rPr lang="en-US" smtClean="0"/>
              <a:t>12/21/2013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C1DE-C17D-416E-BE08-09A2D8A0E8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4B85C-A05A-4DF3-891B-454D1CC783D1}" type="datetimeFigureOut">
              <a:rPr lang="en-US" smtClean="0"/>
              <a:t>12/21/2013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C1DE-C17D-416E-BE08-09A2D8A0E8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4B85C-A05A-4DF3-891B-454D1CC783D1}" type="datetimeFigureOut">
              <a:rPr lang="en-US" smtClean="0"/>
              <a:t>12/21/2013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C1DE-C17D-416E-BE08-09A2D8A0E8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4B85C-A05A-4DF3-891B-454D1CC783D1}" type="datetimeFigureOut">
              <a:rPr lang="en-US" smtClean="0"/>
              <a:t>12/21/2013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C1DE-C17D-416E-BE08-09A2D8A0E8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4B85C-A05A-4DF3-891B-454D1CC783D1}" type="datetimeFigureOut">
              <a:rPr lang="en-US" smtClean="0"/>
              <a:t>12/21/2013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C1DE-C17D-416E-BE08-09A2D8A0E8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4B85C-A05A-4DF3-891B-454D1CC783D1}" type="datetimeFigureOut">
              <a:rPr lang="en-US" smtClean="0"/>
              <a:t>12/21/2013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C1DE-C17D-416E-BE08-09A2D8A0E8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4B85C-A05A-4DF3-891B-454D1CC783D1}" type="datetimeFigureOut">
              <a:rPr lang="en-US" smtClean="0"/>
              <a:t>12/21/2013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C1DE-C17D-416E-BE08-09A2D8A0E8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4B85C-A05A-4DF3-891B-454D1CC783D1}" type="datetimeFigureOut">
              <a:rPr lang="en-US" smtClean="0"/>
              <a:t>12/21/2013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C1DE-C17D-416E-BE08-09A2D8A0E8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4B85C-A05A-4DF3-891B-454D1CC783D1}" type="datetimeFigureOut">
              <a:rPr lang="en-US" smtClean="0"/>
              <a:t>12/21/2013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C1DE-C17D-416E-BE08-09A2D8A0E8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4B85C-A05A-4DF3-891B-454D1CC783D1}" type="datetimeFigureOut">
              <a:rPr lang="en-US" smtClean="0"/>
              <a:t>12/21/2013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C1DE-C17D-416E-BE08-09A2D8A0E8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4B85C-A05A-4DF3-891B-454D1CC783D1}" type="datetimeFigureOut">
              <a:rPr lang="en-US" smtClean="0"/>
              <a:t>12/21/2013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3C1DE-C17D-416E-BE08-09A2D8A0E81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1143000"/>
          </a:xfrm>
        </p:spPr>
        <p:txBody>
          <a:bodyPr/>
          <a:lstStyle/>
          <a:p>
            <a:r>
              <a:rPr lang="zh-TW" altLang="en-US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平安王</a:t>
            </a:r>
            <a:r>
              <a:rPr lang="en-US" dirty="0" smtClean="0">
                <a:solidFill>
                  <a:srgbClr val="FFFF00"/>
                </a:solidFill>
              </a:rPr>
              <a:t>Prince of peace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7010400" cy="4525963"/>
          </a:xfrm>
        </p:spPr>
        <p:txBody>
          <a:bodyPr/>
          <a:lstStyle/>
          <a:p>
            <a:pPr algn="ctr"/>
            <a:r>
              <a:rPr lang="zh-TW" altLang="en-US" sz="4400" b="1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平安王 安慰</a:t>
            </a:r>
            <a:r>
              <a:rPr lang="zh-TW" altLang="en-US" sz="4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師</a:t>
            </a:r>
            <a:endParaRPr lang="en-US" sz="4400" b="1" dirty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  <a:p>
            <a:pPr algn="ctr">
              <a:buNone/>
            </a:pPr>
            <a:r>
              <a:rPr lang="en-US" sz="4000" dirty="0">
                <a:solidFill>
                  <a:srgbClr val="FFFF00"/>
                </a:solidFill>
              </a:rPr>
              <a:t>Prince of peace, Counselor</a:t>
            </a:r>
            <a:r>
              <a:rPr lang="en-US" sz="4000" dirty="0" smtClean="0">
                <a:solidFill>
                  <a:srgbClr val="FFFF00"/>
                </a:solidFill>
              </a:rPr>
              <a:t>,</a:t>
            </a:r>
          </a:p>
          <a:p>
            <a:pPr algn="ctr"/>
            <a:r>
              <a:rPr lang="zh-TW" altLang="en-US" sz="4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恩惠主 神兒子</a:t>
            </a:r>
            <a:endParaRPr lang="en-US" altLang="zh-TW" sz="4400" b="1" dirty="0" smtClean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  <a:p>
            <a:pPr algn="ctr">
              <a:buNone/>
            </a:pPr>
            <a:r>
              <a:rPr lang="en-US" sz="3800" b="1" dirty="0" smtClean="0">
                <a:solidFill>
                  <a:srgbClr val="FFFF00"/>
                </a:solidFill>
              </a:rPr>
              <a:t>Merciful </a:t>
            </a:r>
            <a:r>
              <a:rPr lang="en-US" sz="3800" b="1" dirty="0">
                <a:solidFill>
                  <a:srgbClr val="FFFF00"/>
                </a:solidFill>
              </a:rPr>
              <a:t>Son of God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1143000"/>
          </a:xfrm>
        </p:spPr>
        <p:txBody>
          <a:bodyPr/>
          <a:lstStyle/>
          <a:p>
            <a:r>
              <a:rPr lang="zh-TW" altLang="en-US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平安王</a:t>
            </a:r>
            <a:r>
              <a:rPr lang="en-US" dirty="0" smtClean="0">
                <a:solidFill>
                  <a:srgbClr val="FFFF00"/>
                </a:solidFill>
              </a:rPr>
              <a:t>Prince of peace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7010400" cy="4525963"/>
          </a:xfrm>
        </p:spPr>
        <p:txBody>
          <a:bodyPr/>
          <a:lstStyle/>
          <a:p>
            <a:r>
              <a:rPr lang="zh-TW" altLang="en-US" sz="4400" b="1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榮耀君 全能</a:t>
            </a:r>
            <a:r>
              <a:rPr lang="zh-TW" altLang="en-US" sz="4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神</a:t>
            </a:r>
            <a:endParaRPr lang="en-US" altLang="zh-TW" sz="4400" b="1" dirty="0" smtClean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sz="4000" b="1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sz="4000" b="1" dirty="0" smtClean="0">
                <a:solidFill>
                  <a:srgbClr val="FFFF00"/>
                </a:solidFill>
              </a:rPr>
              <a:t>Lord of Hosts, Conqueror,</a:t>
            </a:r>
            <a:endParaRPr lang="en-US" sz="4000" b="1" dirty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永遠天父 再來君王</a:t>
            </a:r>
            <a:endParaRPr lang="en-US" altLang="zh-TW" sz="4400" b="1" dirty="0" smtClean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sz="4000" b="1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sz="4000" b="1" dirty="0" smtClean="0">
                <a:solidFill>
                  <a:srgbClr val="FFFF00"/>
                </a:solidFill>
              </a:rPr>
              <a:t> </a:t>
            </a:r>
            <a:r>
              <a:rPr lang="en-US" sz="4000" b="1" dirty="0">
                <a:solidFill>
                  <a:srgbClr val="FFFF00"/>
                </a:solidFill>
              </a:rPr>
              <a:t>Coming King and </a:t>
            </a:r>
          </a:p>
          <a:p>
            <a:pPr>
              <a:buNone/>
            </a:pPr>
            <a:r>
              <a:rPr lang="en-US" sz="4000" b="1" dirty="0" smtClean="0">
                <a:solidFill>
                  <a:srgbClr val="FFFF00"/>
                </a:solidFill>
              </a:rPr>
              <a:t>                   ever </a:t>
            </a:r>
            <a:r>
              <a:rPr lang="en-US" sz="4000" b="1" dirty="0">
                <a:solidFill>
                  <a:srgbClr val="FFFF00"/>
                </a:solidFill>
              </a:rPr>
              <a:t>Living God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1143000"/>
          </a:xfrm>
        </p:spPr>
        <p:txBody>
          <a:bodyPr/>
          <a:lstStyle/>
          <a:p>
            <a:r>
              <a:rPr lang="zh-TW" altLang="en-US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平安王</a:t>
            </a:r>
            <a:r>
              <a:rPr lang="en-US" dirty="0" smtClean="0">
                <a:solidFill>
                  <a:srgbClr val="FFFF00"/>
                </a:solidFill>
              </a:rPr>
              <a:t>Prince of peace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70104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4400" b="1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我尊崇你 主 我尊崇你</a:t>
            </a:r>
            <a:endParaRPr lang="en-US" sz="4400" b="1" dirty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sz="4000" dirty="0">
                <a:solidFill>
                  <a:srgbClr val="FFFF00"/>
                </a:solidFill>
              </a:rPr>
              <a:t>I exalt You, Lord, I exalt </a:t>
            </a:r>
            <a:r>
              <a:rPr lang="en-US" sz="4000" dirty="0" smtClean="0">
                <a:solidFill>
                  <a:srgbClr val="FFFF00"/>
                </a:solidFill>
              </a:rPr>
              <a:t>You</a:t>
            </a:r>
            <a:endParaRPr lang="en-US" sz="4400" dirty="0">
              <a:solidFill>
                <a:srgbClr val="FFFF00"/>
              </a:solidFill>
            </a:endParaRPr>
          </a:p>
          <a:p>
            <a:pPr>
              <a:buNone/>
            </a:pPr>
            <a:r>
              <a:rPr lang="zh-TW" altLang="en-US" sz="4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你</a:t>
            </a:r>
            <a:r>
              <a:rPr lang="zh-TW" altLang="en-US" sz="4400" b="1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聖名超乎全</a:t>
            </a:r>
            <a:r>
              <a:rPr lang="zh-TW" altLang="en-US" sz="4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地</a:t>
            </a:r>
            <a:endParaRPr lang="en-US" altLang="zh-TW" sz="4400" b="1" dirty="0" smtClean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sz="4000" dirty="0" smtClean="0">
                <a:solidFill>
                  <a:srgbClr val="FFFF00"/>
                </a:solidFill>
              </a:rPr>
              <a:t>You </a:t>
            </a:r>
            <a:r>
              <a:rPr lang="en-US" sz="4000" dirty="0">
                <a:solidFill>
                  <a:srgbClr val="FFFF00"/>
                </a:solidFill>
              </a:rPr>
              <a:t>are high above the </a:t>
            </a:r>
            <a:r>
              <a:rPr lang="en-US" sz="4000" dirty="0" smtClean="0">
                <a:solidFill>
                  <a:srgbClr val="FFFF00"/>
                </a:solidFill>
              </a:rPr>
              <a:t>earth 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1143000"/>
          </a:xfrm>
        </p:spPr>
        <p:txBody>
          <a:bodyPr/>
          <a:lstStyle/>
          <a:p>
            <a:r>
              <a:rPr lang="zh-TW" altLang="en-US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平安王</a:t>
            </a:r>
            <a:r>
              <a:rPr lang="en-US" dirty="0" smtClean="0">
                <a:solidFill>
                  <a:srgbClr val="FFFF00"/>
                </a:solidFill>
              </a:rPr>
              <a:t>Prince of peace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7010400" cy="4525963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sz="4700" b="1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萬物都來高聲頌揚</a:t>
            </a:r>
            <a:endParaRPr lang="en-US" sz="4700" b="1" dirty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sz="4400" b="1" dirty="0" smtClean="0">
                <a:solidFill>
                  <a:srgbClr val="FFFF00"/>
                </a:solidFill>
              </a:rPr>
              <a:t>   All </a:t>
            </a:r>
            <a:r>
              <a:rPr lang="en-US" sz="4400" b="1" dirty="0">
                <a:solidFill>
                  <a:srgbClr val="FFFF00"/>
                </a:solidFill>
              </a:rPr>
              <a:t>creation shouts Your worth </a:t>
            </a:r>
            <a:br>
              <a:rPr lang="en-US" sz="4400" b="1" dirty="0">
                <a:solidFill>
                  <a:srgbClr val="FFFF00"/>
                </a:solidFill>
              </a:rPr>
            </a:br>
            <a:r>
              <a:rPr lang="zh-TW" altLang="en-US" sz="4700" b="1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我尊崇你 主 我尊崇你</a:t>
            </a:r>
            <a:endParaRPr lang="en-US" sz="4700" b="1" dirty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sz="4400" b="1" dirty="0" smtClean="0">
                <a:solidFill>
                  <a:srgbClr val="FFFF00"/>
                </a:solidFill>
              </a:rPr>
              <a:t>     I </a:t>
            </a:r>
            <a:r>
              <a:rPr lang="en-US" sz="4400" b="1" dirty="0">
                <a:solidFill>
                  <a:srgbClr val="FFFF00"/>
                </a:solidFill>
              </a:rPr>
              <a:t>exalt You, Lord</a:t>
            </a:r>
            <a:br>
              <a:rPr lang="en-US" sz="4400" b="1" dirty="0">
                <a:solidFill>
                  <a:srgbClr val="FFFF00"/>
                </a:solidFill>
              </a:rPr>
            </a:br>
            <a:r>
              <a:rPr lang="zh-TW" altLang="en-US" sz="4700" b="1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主 耶和華 我尊崇你</a:t>
            </a:r>
            <a:endParaRPr lang="en-US" sz="4700" b="1" dirty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sz="4400" b="1" dirty="0" smtClean="0">
                <a:solidFill>
                  <a:srgbClr val="FFFF00"/>
                </a:solidFill>
              </a:rPr>
              <a:t>    I </a:t>
            </a:r>
            <a:r>
              <a:rPr lang="en-US" sz="4400" b="1" dirty="0">
                <a:solidFill>
                  <a:srgbClr val="FFFF00"/>
                </a:solidFill>
              </a:rPr>
              <a:t>exalt You My </a:t>
            </a:r>
            <a:r>
              <a:rPr lang="en-US" sz="4400" b="1" dirty="0" err="1">
                <a:solidFill>
                  <a:srgbClr val="FFFF00"/>
                </a:solidFill>
              </a:rPr>
              <a:t>Johovah</a:t>
            </a:r>
            <a:r>
              <a:rPr lang="en-US" sz="4400" b="1" dirty="0">
                <a:solidFill>
                  <a:srgbClr val="FFFF00"/>
                </a:solidFill>
              </a:rPr>
              <a:t>, </a:t>
            </a:r>
            <a:endParaRPr lang="en-US" sz="4400" b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sz="4400" b="1" dirty="0" smtClean="0">
                <a:solidFill>
                  <a:srgbClr val="FFFF00"/>
                </a:solidFill>
              </a:rPr>
              <a:t>                                 I </a:t>
            </a:r>
            <a:r>
              <a:rPr lang="en-US" sz="4400" b="1" dirty="0">
                <a:solidFill>
                  <a:srgbClr val="FFFF00"/>
                </a:solidFill>
              </a:rPr>
              <a:t>exalt </a:t>
            </a:r>
            <a:r>
              <a:rPr lang="en-US" sz="4400" b="1" dirty="0" smtClean="0">
                <a:solidFill>
                  <a:srgbClr val="FFFF00"/>
                </a:solidFill>
              </a:rPr>
              <a:t>You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120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平安王Prince of peace</vt:lpstr>
      <vt:lpstr>平安王Prince of peace</vt:lpstr>
      <vt:lpstr>平安王Prince of peace</vt:lpstr>
      <vt:lpstr>平安王Prince of peace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Hommie Yu</dc:creator>
  <cp:lastModifiedBy>Hommie Yu</cp:lastModifiedBy>
  <cp:revision>5</cp:revision>
  <dcterms:created xsi:type="dcterms:W3CDTF">2013-12-21T17:59:04Z</dcterms:created>
  <dcterms:modified xsi:type="dcterms:W3CDTF">2013-12-21T18:20:28Z</dcterms:modified>
</cp:coreProperties>
</file>