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0" r:id="rId5"/>
    <p:sldId id="263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02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5008-43A5-466E-B346-AB919F2ECCEA}" type="datetimeFigureOut">
              <a:rPr lang="en-US" smtClean="0"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0A55-3701-4F52-9AF0-91E58C7BED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5008-43A5-466E-B346-AB919F2ECCEA}" type="datetimeFigureOut">
              <a:rPr lang="en-US" smtClean="0"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0A55-3701-4F52-9AF0-91E58C7BED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5008-43A5-466E-B346-AB919F2ECCEA}" type="datetimeFigureOut">
              <a:rPr lang="en-US" smtClean="0"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0A55-3701-4F52-9AF0-91E58C7BED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5008-43A5-466E-B346-AB919F2ECCEA}" type="datetimeFigureOut">
              <a:rPr lang="en-US" smtClean="0"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0A55-3701-4F52-9AF0-91E58C7BED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5008-43A5-466E-B346-AB919F2ECCEA}" type="datetimeFigureOut">
              <a:rPr lang="en-US" smtClean="0"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0A55-3701-4F52-9AF0-91E58C7BED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5008-43A5-466E-B346-AB919F2ECCEA}" type="datetimeFigureOut">
              <a:rPr lang="en-US" smtClean="0"/>
              <a:t>10/26/2013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0A55-3701-4F52-9AF0-91E58C7BED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5008-43A5-466E-B346-AB919F2ECCEA}" type="datetimeFigureOut">
              <a:rPr lang="en-US" smtClean="0"/>
              <a:t>10/26/2013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0A55-3701-4F52-9AF0-91E58C7BED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5008-43A5-466E-B346-AB919F2ECCEA}" type="datetimeFigureOut">
              <a:rPr lang="en-US" smtClean="0"/>
              <a:t>10/26/2013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0A55-3701-4F52-9AF0-91E58C7BED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5008-43A5-466E-B346-AB919F2ECCEA}" type="datetimeFigureOut">
              <a:rPr lang="en-US" smtClean="0"/>
              <a:t>10/26/2013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0A55-3701-4F52-9AF0-91E58C7BED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5008-43A5-466E-B346-AB919F2ECCEA}" type="datetimeFigureOut">
              <a:rPr lang="en-US" smtClean="0"/>
              <a:t>10/26/2013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0A55-3701-4F52-9AF0-91E58C7BED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5008-43A5-466E-B346-AB919F2ECCEA}" type="datetimeFigureOut">
              <a:rPr lang="en-US" smtClean="0"/>
              <a:t>10/26/2013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0A55-3701-4F52-9AF0-91E58C7BED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95008-43A5-466E-B346-AB919F2ECCEA}" type="datetimeFigureOut">
              <a:rPr lang="en-US" smtClean="0"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00A55-3701-4F52-9AF0-91E58C7BED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7391400" cy="5486400"/>
          </a:xfrm>
        </p:spPr>
        <p:txBody>
          <a:bodyPr/>
          <a:lstStyle/>
          <a:p>
            <a:r>
              <a:rPr lang="zh-TW" altLang="en-US" sz="4200" b="1" u="sng" dirty="0">
                <a:latin typeface="標楷體" pitchFamily="65" charset="-120"/>
                <a:ea typeface="標楷體" pitchFamily="65" charset="-120"/>
              </a:rPr>
              <a:t>我深信在那</a:t>
            </a:r>
            <a:r>
              <a:rPr lang="zh-TW" altLang="en-US" sz="4200" b="1" u="sng" dirty="0" smtClean="0">
                <a:latin typeface="標楷體" pitchFamily="65" charset="-120"/>
                <a:ea typeface="標楷體" pitchFamily="65" charset="-120"/>
              </a:rPr>
              <a:t>各各</a:t>
            </a:r>
            <a:r>
              <a:rPr lang="zh-TW" altLang="en-US" sz="4200" b="1" u="sng" dirty="0">
                <a:latin typeface="標楷體" pitchFamily="65" charset="-120"/>
                <a:ea typeface="標楷體" pitchFamily="65" charset="-120"/>
              </a:rPr>
              <a:t>他山頂</a:t>
            </a:r>
            <a:r>
              <a:rPr lang="zh-TW" altLang="en-US" sz="42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42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200" b="1" dirty="0" smtClean="0">
                <a:latin typeface="標楷體" pitchFamily="65" charset="-120"/>
                <a:ea typeface="標楷體" pitchFamily="65" charset="-120"/>
              </a:rPr>
            </a:br>
            <a:r>
              <a:rPr lang="en-US" sz="40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sz="4000" b="1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4200" b="1" dirty="0" smtClean="0">
                <a:latin typeface="標楷體" pitchFamily="65" charset="-120"/>
                <a:ea typeface="標楷體" pitchFamily="65" charset="-120"/>
              </a:rPr>
              <a:t>人</a:t>
            </a:r>
            <a:r>
              <a:rPr lang="zh-TW" altLang="en-US" sz="4200" b="1" dirty="0">
                <a:latin typeface="標楷體" pitchFamily="65" charset="-120"/>
                <a:ea typeface="標楷體" pitchFamily="65" charset="-120"/>
              </a:rPr>
              <a:t>一生在世如客旅轉眼逝去</a:t>
            </a:r>
            <a:r>
              <a:rPr lang="zh-TW" altLang="en-US" sz="4200" b="1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en-US" altLang="zh-TW" sz="42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2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4200" b="1" dirty="0" smtClean="0">
                <a:latin typeface="標楷體" pitchFamily="65" charset="-120"/>
                <a:ea typeface="標楷體" pitchFamily="65" charset="-120"/>
              </a:rPr>
              <a:t>世</a:t>
            </a:r>
            <a:r>
              <a:rPr lang="zh-TW" altLang="en-US" sz="4200" b="1" dirty="0">
                <a:latin typeface="標楷體" pitchFamily="65" charset="-120"/>
                <a:ea typeface="標楷體" pitchFamily="65" charset="-120"/>
              </a:rPr>
              <a:t>上並無一處能久留</a:t>
            </a:r>
            <a:r>
              <a:rPr lang="en-US" altLang="zh-TW" sz="4200" b="1" dirty="0">
                <a:latin typeface="標楷體" pitchFamily="65" charset="-120"/>
                <a:ea typeface="標楷體" pitchFamily="65" charset="-120"/>
              </a:rPr>
              <a:t>﹔</a:t>
            </a:r>
            <a:r>
              <a:rPr lang="en-US" sz="4200" b="1" dirty="0">
                <a:latin typeface="標楷體" pitchFamily="65" charset="-120"/>
                <a:ea typeface="標楷體" pitchFamily="65" charset="-120"/>
              </a:rPr>
              <a:t> </a:t>
            </a:r>
            <a:br>
              <a:rPr lang="en-US" sz="4200" b="1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4200" b="1" dirty="0" smtClean="0">
                <a:latin typeface="標楷體" pitchFamily="65" charset="-120"/>
                <a:ea typeface="標楷體" pitchFamily="65" charset="-120"/>
              </a:rPr>
              <a:t>   雖</a:t>
            </a:r>
            <a:r>
              <a:rPr lang="zh-TW" altLang="en-US" sz="4200" b="1" dirty="0">
                <a:latin typeface="標楷體" pitchFamily="65" charset="-120"/>
                <a:ea typeface="標楷體" pitchFamily="65" charset="-120"/>
              </a:rPr>
              <a:t>然有名利財寶一生在追求，但不能使我永遠擁有</a:t>
            </a:r>
            <a:r>
              <a:rPr lang="zh-TW" altLang="en-US" sz="4200" b="1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7162800" cy="5486400"/>
          </a:xfrm>
        </p:spPr>
        <p:txBody>
          <a:bodyPr>
            <a:normAutofit fontScale="90000"/>
          </a:bodyPr>
          <a:lstStyle/>
          <a:p>
            <a:r>
              <a:rPr lang="en-US" sz="47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700" b="1" dirty="0" smtClean="0">
                <a:latin typeface="標楷體" pitchFamily="65" charset="-120"/>
                <a:ea typeface="標楷體" pitchFamily="65" charset="-120"/>
              </a:rPr>
              <a:t>副</a:t>
            </a:r>
            <a:r>
              <a:rPr lang="en-US" sz="4700" b="1" dirty="0" smtClean="0">
                <a:latin typeface="標楷體" pitchFamily="65" charset="-120"/>
                <a:ea typeface="標楷體" pitchFamily="65" charset="-120"/>
              </a:rPr>
              <a:t>) </a:t>
            </a:r>
            <a:br>
              <a:rPr lang="en-US" sz="47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4700" b="1" dirty="0" smtClean="0">
                <a:latin typeface="標楷體" pitchFamily="65" charset="-120"/>
                <a:ea typeface="標楷體" pitchFamily="65" charset="-120"/>
              </a:rPr>
              <a:t>我深信在那各各他山頂</a:t>
            </a:r>
            <a:r>
              <a:rPr lang="en-US" sz="4700" b="1" dirty="0" smtClean="0">
                <a:latin typeface="標楷體" pitchFamily="65" charset="-120"/>
                <a:ea typeface="標楷體" pitchFamily="65" charset="-120"/>
              </a:rPr>
              <a:t> </a:t>
            </a:r>
            <a:br>
              <a:rPr lang="en-US" sz="47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4700" b="1" dirty="0" smtClean="0">
                <a:latin typeface="標楷體" pitchFamily="65" charset="-120"/>
                <a:ea typeface="標楷體" pitchFamily="65" charset="-120"/>
              </a:rPr>
              <a:t>我救主曾為我被掛</a:t>
            </a:r>
            <a:r>
              <a:rPr lang="en-US" altLang="zh-TW" sz="4700" b="1" dirty="0" smtClean="0">
                <a:latin typeface="標楷體" pitchFamily="65" charset="-120"/>
                <a:ea typeface="標楷體" pitchFamily="65" charset="-120"/>
              </a:rPr>
              <a:t>﹔</a:t>
            </a:r>
            <a:r>
              <a:rPr lang="en-US" sz="4700" b="1" dirty="0" smtClean="0">
                <a:latin typeface="標楷體" pitchFamily="65" charset="-120"/>
                <a:ea typeface="標楷體" pitchFamily="65" charset="-120"/>
              </a:rPr>
              <a:t> </a:t>
            </a:r>
            <a:br>
              <a:rPr lang="en-US" sz="47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4700" b="1" dirty="0" smtClean="0">
                <a:latin typeface="標楷體" pitchFamily="65" charset="-120"/>
                <a:ea typeface="標楷體" pitchFamily="65" charset="-120"/>
              </a:rPr>
              <a:t>當歲月漸漸消失，</a:t>
            </a:r>
            <a:r>
              <a:rPr lang="en-US" altLang="zh-TW" sz="47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7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4700" b="1" dirty="0" smtClean="0">
                <a:latin typeface="標楷體" pitchFamily="65" charset="-120"/>
                <a:ea typeface="標楷體" pitchFamily="65" charset="-120"/>
              </a:rPr>
              <a:t>世界成過去，</a:t>
            </a:r>
            <a:r>
              <a:rPr lang="en-US" sz="4700" b="1" dirty="0" smtClean="0">
                <a:latin typeface="標楷體" pitchFamily="65" charset="-120"/>
                <a:ea typeface="標楷體" pitchFamily="65" charset="-120"/>
              </a:rPr>
              <a:t> </a:t>
            </a:r>
            <a:br>
              <a:rPr lang="en-US" sz="47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4700" b="1" dirty="0" smtClean="0">
                <a:latin typeface="標楷體" pitchFamily="65" charset="-120"/>
                <a:ea typeface="標楷體" pitchFamily="65" charset="-120"/>
              </a:rPr>
              <a:t>我仍愿倚靠古舊十架。 </a:t>
            </a:r>
            <a:r>
              <a:rPr lang="en-US" dirty="0"/>
              <a:t/>
            </a:r>
            <a:br>
              <a:rPr lang="en-US" dirty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7391400" cy="5486400"/>
          </a:xfrm>
        </p:spPr>
        <p:txBody>
          <a:bodyPr>
            <a:normAutofit fontScale="90000"/>
          </a:bodyPr>
          <a:lstStyle/>
          <a:p>
            <a:r>
              <a:rPr lang="en-US" sz="4700" b="1" dirty="0" smtClean="0">
                <a:latin typeface="標楷體" pitchFamily="65" charset="-120"/>
                <a:ea typeface="標楷體" pitchFamily="65" charset="-120"/>
              </a:rPr>
              <a:t>(2) </a:t>
            </a:r>
            <a:br>
              <a:rPr lang="en-US" sz="47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4700" b="1" dirty="0" smtClean="0">
                <a:latin typeface="標楷體" pitchFamily="65" charset="-120"/>
                <a:ea typeface="標楷體" pitchFamily="65" charset="-120"/>
              </a:rPr>
              <a:t>我深信基督既為人受死十架，今日能使你生命改變</a:t>
            </a:r>
            <a:r>
              <a:rPr lang="en-US" altLang="zh-TW" sz="4700" b="1" dirty="0" smtClean="0">
                <a:latin typeface="標楷體" pitchFamily="65" charset="-120"/>
                <a:ea typeface="標楷體" pitchFamily="65" charset="-120"/>
              </a:rPr>
              <a:t>﹔</a:t>
            </a:r>
            <a:r>
              <a:rPr lang="en-US" sz="4700" b="1" dirty="0" smtClean="0">
                <a:latin typeface="標楷體" pitchFamily="65" charset="-120"/>
                <a:ea typeface="標楷體" pitchFamily="65" charset="-120"/>
              </a:rPr>
              <a:t> </a:t>
            </a:r>
            <a:br>
              <a:rPr lang="en-US" sz="47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4700" b="1" dirty="0" smtClean="0">
                <a:latin typeface="標楷體" pitchFamily="65" charset="-120"/>
                <a:ea typeface="標楷體" pitchFamily="65" charset="-120"/>
              </a:rPr>
              <a:t>因為祂曾改變我，賜我新生命，我今願靠近十架身邊。 </a:t>
            </a:r>
            <a:r>
              <a:rPr lang="en-US" dirty="0"/>
              <a:t/>
            </a:r>
            <a:br>
              <a:rPr lang="en-US" dirty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7162800" cy="5486400"/>
          </a:xfrm>
        </p:spPr>
        <p:txBody>
          <a:bodyPr>
            <a:normAutofit fontScale="90000"/>
          </a:bodyPr>
          <a:lstStyle/>
          <a:p>
            <a:r>
              <a:rPr lang="en-US" sz="47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700" b="1" dirty="0" smtClean="0">
                <a:latin typeface="標楷體" pitchFamily="65" charset="-120"/>
                <a:ea typeface="標楷體" pitchFamily="65" charset="-120"/>
              </a:rPr>
              <a:t>副</a:t>
            </a:r>
            <a:r>
              <a:rPr lang="en-US" sz="4700" b="1" dirty="0" smtClean="0">
                <a:latin typeface="標楷體" pitchFamily="65" charset="-120"/>
                <a:ea typeface="標楷體" pitchFamily="65" charset="-120"/>
              </a:rPr>
              <a:t>) </a:t>
            </a:r>
            <a:br>
              <a:rPr lang="en-US" sz="47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4700" b="1" dirty="0" smtClean="0">
                <a:latin typeface="標楷體" pitchFamily="65" charset="-120"/>
                <a:ea typeface="標楷體" pitchFamily="65" charset="-120"/>
              </a:rPr>
              <a:t>我深信在那各各他山頂</a:t>
            </a:r>
            <a:r>
              <a:rPr lang="en-US" sz="4700" b="1" dirty="0" smtClean="0">
                <a:latin typeface="標楷體" pitchFamily="65" charset="-120"/>
                <a:ea typeface="標楷體" pitchFamily="65" charset="-120"/>
              </a:rPr>
              <a:t> </a:t>
            </a:r>
            <a:br>
              <a:rPr lang="en-US" sz="47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4700" b="1" dirty="0" smtClean="0">
                <a:latin typeface="標楷體" pitchFamily="65" charset="-120"/>
                <a:ea typeface="標楷體" pitchFamily="65" charset="-120"/>
              </a:rPr>
              <a:t>我救主曾為我被掛</a:t>
            </a:r>
            <a:r>
              <a:rPr lang="en-US" altLang="zh-TW" sz="4700" b="1" dirty="0" smtClean="0">
                <a:latin typeface="標楷體" pitchFamily="65" charset="-120"/>
                <a:ea typeface="標楷體" pitchFamily="65" charset="-120"/>
              </a:rPr>
              <a:t>﹔</a:t>
            </a:r>
            <a:r>
              <a:rPr lang="en-US" sz="4700" b="1" dirty="0" smtClean="0">
                <a:latin typeface="標楷體" pitchFamily="65" charset="-120"/>
                <a:ea typeface="標楷體" pitchFamily="65" charset="-120"/>
              </a:rPr>
              <a:t> </a:t>
            </a:r>
            <a:br>
              <a:rPr lang="en-US" sz="47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4700" b="1" dirty="0" smtClean="0">
                <a:latin typeface="標楷體" pitchFamily="65" charset="-120"/>
                <a:ea typeface="標楷體" pitchFamily="65" charset="-120"/>
              </a:rPr>
              <a:t>當歲月漸漸消失，</a:t>
            </a:r>
            <a:r>
              <a:rPr lang="en-US" altLang="zh-TW" sz="47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7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4700" b="1" dirty="0" smtClean="0">
                <a:latin typeface="標楷體" pitchFamily="65" charset="-120"/>
                <a:ea typeface="標楷體" pitchFamily="65" charset="-120"/>
              </a:rPr>
              <a:t>世界成過去，</a:t>
            </a:r>
            <a:r>
              <a:rPr lang="en-US" sz="4700" b="1" dirty="0" smtClean="0">
                <a:latin typeface="標楷體" pitchFamily="65" charset="-120"/>
                <a:ea typeface="標楷體" pitchFamily="65" charset="-120"/>
              </a:rPr>
              <a:t> </a:t>
            </a:r>
            <a:br>
              <a:rPr lang="en-US" sz="47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4700" b="1" dirty="0" smtClean="0">
                <a:latin typeface="標楷體" pitchFamily="65" charset="-120"/>
                <a:ea typeface="標楷體" pitchFamily="65" charset="-120"/>
              </a:rPr>
              <a:t>我仍愿倚靠古舊十架。 </a:t>
            </a:r>
            <a:r>
              <a:rPr lang="en-US" dirty="0"/>
              <a:t/>
            </a:r>
            <a:br>
              <a:rPr lang="en-US" dirty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7162800" cy="5486400"/>
          </a:xfrm>
        </p:spPr>
        <p:txBody>
          <a:bodyPr>
            <a:normAutofit fontScale="90000"/>
          </a:bodyPr>
          <a:lstStyle/>
          <a:p>
            <a:r>
              <a:rPr lang="en-US" sz="4700" b="1" dirty="0">
                <a:latin typeface="標楷體" pitchFamily="65" charset="-120"/>
                <a:ea typeface="標楷體" pitchFamily="65" charset="-120"/>
              </a:rPr>
              <a:t>(3) </a:t>
            </a:r>
            <a:br>
              <a:rPr lang="en-US" sz="4700" b="1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4700" b="1" dirty="0">
                <a:latin typeface="標楷體" pitchFamily="65" charset="-120"/>
                <a:ea typeface="標楷體" pitchFamily="65" charset="-120"/>
              </a:rPr>
              <a:t>我深信人生雖然如謎難測透，有一天這一切將結束</a:t>
            </a:r>
            <a:r>
              <a:rPr lang="en-US" altLang="zh-TW" sz="4700" b="1" dirty="0">
                <a:latin typeface="標楷體" pitchFamily="65" charset="-120"/>
                <a:ea typeface="標楷體" pitchFamily="65" charset="-120"/>
              </a:rPr>
              <a:t>﹔</a:t>
            </a:r>
            <a:r>
              <a:rPr lang="en-US" sz="4700" b="1" dirty="0">
                <a:latin typeface="標楷體" pitchFamily="65" charset="-120"/>
                <a:ea typeface="標楷體" pitchFamily="65" charset="-120"/>
              </a:rPr>
              <a:t> </a:t>
            </a:r>
            <a:br>
              <a:rPr lang="en-US" sz="4700" b="1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4700" b="1" dirty="0">
                <a:latin typeface="標楷體" pitchFamily="65" charset="-120"/>
                <a:ea typeface="標楷體" pitchFamily="65" charset="-120"/>
              </a:rPr>
              <a:t>但因信我能得勝死亡與黑暗，到天家與我良友同住。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7162800" cy="5486400"/>
          </a:xfrm>
        </p:spPr>
        <p:txBody>
          <a:bodyPr>
            <a:normAutofit fontScale="90000"/>
          </a:bodyPr>
          <a:lstStyle/>
          <a:p>
            <a:r>
              <a:rPr lang="en-US" sz="47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700" b="1" dirty="0" smtClean="0">
                <a:latin typeface="標楷體" pitchFamily="65" charset="-120"/>
                <a:ea typeface="標楷體" pitchFamily="65" charset="-120"/>
              </a:rPr>
              <a:t>副</a:t>
            </a:r>
            <a:r>
              <a:rPr lang="en-US" sz="4700" b="1" dirty="0" smtClean="0">
                <a:latin typeface="標楷體" pitchFamily="65" charset="-120"/>
                <a:ea typeface="標楷體" pitchFamily="65" charset="-120"/>
              </a:rPr>
              <a:t>) </a:t>
            </a:r>
            <a:br>
              <a:rPr lang="en-US" sz="47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4700" b="1" dirty="0" smtClean="0">
                <a:latin typeface="標楷體" pitchFamily="65" charset="-120"/>
                <a:ea typeface="標楷體" pitchFamily="65" charset="-120"/>
              </a:rPr>
              <a:t>我深信在那各各他山頂</a:t>
            </a:r>
            <a:r>
              <a:rPr lang="en-US" sz="4700" b="1" dirty="0" smtClean="0">
                <a:latin typeface="標楷體" pitchFamily="65" charset="-120"/>
                <a:ea typeface="標楷體" pitchFamily="65" charset="-120"/>
              </a:rPr>
              <a:t> </a:t>
            </a:r>
            <a:br>
              <a:rPr lang="en-US" sz="47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4700" b="1" dirty="0" smtClean="0">
                <a:latin typeface="標楷體" pitchFamily="65" charset="-120"/>
                <a:ea typeface="標楷體" pitchFamily="65" charset="-120"/>
              </a:rPr>
              <a:t>我救主曾為我被掛</a:t>
            </a:r>
            <a:r>
              <a:rPr lang="en-US" altLang="zh-TW" sz="4700" b="1" dirty="0" smtClean="0">
                <a:latin typeface="標楷體" pitchFamily="65" charset="-120"/>
                <a:ea typeface="標楷體" pitchFamily="65" charset="-120"/>
              </a:rPr>
              <a:t>﹔</a:t>
            </a:r>
            <a:r>
              <a:rPr lang="en-US" sz="4700" b="1" dirty="0" smtClean="0">
                <a:latin typeface="標楷體" pitchFamily="65" charset="-120"/>
                <a:ea typeface="標楷體" pitchFamily="65" charset="-120"/>
              </a:rPr>
              <a:t> </a:t>
            </a:r>
            <a:br>
              <a:rPr lang="en-US" sz="47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4700" b="1" dirty="0" smtClean="0">
                <a:latin typeface="標楷體" pitchFamily="65" charset="-120"/>
                <a:ea typeface="標楷體" pitchFamily="65" charset="-120"/>
              </a:rPr>
              <a:t>當歲月漸漸消失，</a:t>
            </a:r>
            <a:r>
              <a:rPr lang="en-US" altLang="zh-TW" sz="47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7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4700" b="1" dirty="0" smtClean="0">
                <a:latin typeface="標楷體" pitchFamily="65" charset="-120"/>
                <a:ea typeface="標楷體" pitchFamily="65" charset="-120"/>
              </a:rPr>
              <a:t>世界成過去，</a:t>
            </a:r>
            <a:r>
              <a:rPr lang="en-US" sz="4700" b="1" dirty="0" smtClean="0">
                <a:latin typeface="標楷體" pitchFamily="65" charset="-120"/>
                <a:ea typeface="標楷體" pitchFamily="65" charset="-120"/>
              </a:rPr>
              <a:t> </a:t>
            </a:r>
            <a:br>
              <a:rPr lang="en-US" sz="47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4700" b="1" dirty="0" smtClean="0">
                <a:latin typeface="標楷體" pitchFamily="65" charset="-120"/>
                <a:ea typeface="標楷體" pitchFamily="65" charset="-120"/>
              </a:rPr>
              <a:t>我仍愿倚靠古舊十架。 </a:t>
            </a:r>
            <a:r>
              <a:rPr lang="en-US" dirty="0"/>
              <a:t/>
            </a:r>
            <a:br>
              <a:rPr lang="en-US" dirty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25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我深信在那各各他山頂  (1)人一生在世如客旅轉眼逝去， 世上並無一處能久留﹔     雖然有名利財寶一生在追求，但不能使我永遠擁有。   </vt:lpstr>
      <vt:lpstr>(副)  我深信在那各各他山頂  我救主曾為我被掛﹔  當歲月漸漸消失， 世界成過去，  我仍愿倚靠古舊十架。     </vt:lpstr>
      <vt:lpstr>(2)  我深信基督既為人受死十架，今日能使你生命改變﹔  因為祂曾改變我，賜我新生命，我今願靠近十架身邊。     </vt:lpstr>
      <vt:lpstr>(副)  我深信在那各各他山頂  我救主曾為我被掛﹔  當歲月漸漸消失， 世界成過去，  我仍愿倚靠古舊十架。     </vt:lpstr>
      <vt:lpstr>(3)  我深信人生雖然如謎難測透，有一天這一切將結束﹔  但因信我能得勝死亡與黑暗，到天家與我良友同住。      </vt:lpstr>
      <vt:lpstr>(副)  我深信在那各各他山頂  我救主曾為我被掛﹔  當歲月漸漸消失， 世界成過去，  我仍愿倚靠古舊十架。   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我深信在那各各他山頂  人一生在世如客旅轉眼逝去， 世上並無一處能久留﹔  雖然有名利財寶一生在追求，但不能使我永遠擁有。   </dc:title>
  <dc:creator>Hommie Yu</dc:creator>
  <cp:lastModifiedBy>Hommie Yu</cp:lastModifiedBy>
  <cp:revision>4</cp:revision>
  <dcterms:created xsi:type="dcterms:W3CDTF">2013-10-26T16:33:02Z</dcterms:created>
  <dcterms:modified xsi:type="dcterms:W3CDTF">2013-10-26T16:42:52Z</dcterms:modified>
</cp:coreProperties>
</file>