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F1AF-9D4E-4267-ABDC-ED20689C6E8F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A2F3-4EA8-4CCB-A70E-C3ABFA5F0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境遇好壞是主所定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>台語聖詩</a:t>
            </a:r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>346</a:t>
            </a:r>
            <a:endParaRPr 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828800"/>
            <a:ext cx="6400800" cy="3429000"/>
          </a:xfrm>
        </p:spPr>
        <p:txBody>
          <a:bodyPr/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境遇好壞是主所定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站主翼下穩當免驚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為主作工攏免失志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路途坎坷危險彼時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無論抵著偌大試煉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得主扶持攏免厭倦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境遇好壞是主所定 台語聖詩346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境遇好壞是主所定 台語聖詩346</dc:title>
  <dc:creator>Hommie Yu</dc:creator>
  <cp:lastModifiedBy>Hommie Yu</cp:lastModifiedBy>
  <cp:revision>3</cp:revision>
  <dcterms:created xsi:type="dcterms:W3CDTF">2013-12-28T14:01:27Z</dcterms:created>
  <dcterms:modified xsi:type="dcterms:W3CDTF">2013-12-28T14:06:58Z</dcterms:modified>
</cp:coreProperties>
</file>