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14A1-30C8-425F-A594-E2D44E8D2751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1AF3-49B0-433A-9138-9B9C64A7F1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萬人中祢是至好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詞曲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陳逸豪牧師</a:t>
            </a:r>
            <a:endParaRPr lang="en-US" sz="22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781800" cy="35814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我心意愛祢</a:t>
            </a:r>
          </a:p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我心欣慕祢 </a:t>
            </a:r>
          </a:p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日冥渴慕仰望</a:t>
            </a:r>
          </a:p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祢榮美</a:t>
            </a:r>
            <a:r>
              <a:rPr lang="zh-TW" altLang="en-US" sz="480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萬人中祢是至好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詞曲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陳逸豪牧師</a:t>
            </a:r>
            <a:endParaRPr lang="en-US" sz="22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781800" cy="3886200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90000"/>
              </a:lnSpc>
            </a:pPr>
            <a:r>
              <a:rPr lang="zh-TW" altLang="en-US" sz="8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無人親像祢 </a:t>
            </a:r>
          </a:p>
          <a:p>
            <a:pPr algn="r">
              <a:lnSpc>
                <a:spcPct val="90000"/>
              </a:lnSpc>
            </a:pPr>
            <a:r>
              <a:rPr lang="zh-TW" altLang="en-US" sz="8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肯犧牲自己</a:t>
            </a:r>
          </a:p>
          <a:p>
            <a:pPr algn="r">
              <a:lnSpc>
                <a:spcPct val="90000"/>
              </a:lnSpc>
            </a:pPr>
            <a:r>
              <a:rPr lang="zh-TW" altLang="en-US" sz="8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十架頂顯明</a:t>
            </a:r>
          </a:p>
          <a:p>
            <a:pPr algn="r">
              <a:lnSpc>
                <a:spcPct val="90000"/>
              </a:lnSpc>
            </a:pPr>
            <a:r>
              <a:rPr lang="zh-TW" altLang="en-US" sz="8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救贖慈悲</a:t>
            </a:r>
          </a:p>
          <a:p>
            <a:pPr>
              <a:lnSpc>
                <a:spcPct val="90000"/>
              </a:lnSpc>
            </a:pPr>
            <a:endParaRPr lang="zh-TW" altLang="en-US" sz="4800" dirty="0" smtClean="0"/>
          </a:p>
          <a:p>
            <a:pPr algn="r">
              <a:lnSpc>
                <a:spcPct val="90000"/>
              </a:lnSpc>
            </a:pPr>
            <a:r>
              <a:rPr lang="zh-TW" altLang="en-US" sz="4800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萬人中祢是至好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詞曲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陳逸豪牧師</a:t>
            </a:r>
            <a:endParaRPr lang="en-US" sz="22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086600" cy="4267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altLang="zh-TW" sz="4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萬人中祢是至好 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萬神中祢上可靠 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耶穌我至寶 耶穌我讚美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祢以外我無別倚靠</a:t>
            </a:r>
            <a:endParaRPr lang="zh-TW" altLang="en-US" sz="5600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90000"/>
              </a:lnSpc>
            </a:pPr>
            <a:r>
              <a:rPr lang="zh-TW" altLang="en-US" sz="4800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萬人中祢是至好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詞曲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陳逸豪牧師</a:t>
            </a:r>
            <a:endParaRPr lang="en-US" sz="22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086600" cy="42672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zh-TW" sz="4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祢使我歡喜</a:t>
            </a:r>
          </a:p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   祢使我吟詩</a:t>
            </a:r>
          </a:p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一生一世</a:t>
            </a:r>
          </a:p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我欲敬拜祢</a:t>
            </a:r>
          </a:p>
          <a:p>
            <a:pPr algn="r">
              <a:lnSpc>
                <a:spcPct val="90000"/>
              </a:lnSpc>
            </a:pPr>
            <a:r>
              <a:rPr lang="zh-TW" altLang="en-US" sz="4800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萬人中祢是至好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詞曲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陳逸豪牧師</a:t>
            </a:r>
            <a:endParaRPr lang="en-US" sz="22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858000" cy="4267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什神親像祢 </a:t>
            </a:r>
          </a:p>
          <a:p>
            <a:pPr algn="r"/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憐憫復公義 </a:t>
            </a:r>
          </a:p>
          <a:p>
            <a:pPr algn="r"/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倚靠祢的人</a:t>
            </a:r>
          </a:p>
          <a:p>
            <a:pPr algn="r"/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真正福氣</a:t>
            </a:r>
          </a:p>
          <a:p>
            <a:endParaRPr lang="zh-TW" altLang="en-US" sz="4800" dirty="0" smtClean="0"/>
          </a:p>
          <a:p>
            <a:pPr algn="r">
              <a:lnSpc>
                <a:spcPct val="90000"/>
              </a:lnSpc>
            </a:pPr>
            <a:r>
              <a:rPr lang="zh-TW" altLang="en-US" sz="4800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/>
          </a:bodyPr>
          <a:lstStyle/>
          <a:p>
            <a:pPr algn="r"/>
            <a:r>
              <a:rPr lang="zh-TW" altLang="en-US" sz="4800" b="1" u="sng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萬人中祢是至好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詞曲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陳逸豪牧師</a:t>
            </a:r>
            <a:endParaRPr lang="en-US" sz="22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7086600" cy="4267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altLang="zh-TW" sz="4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副歌</a:t>
            </a:r>
            <a:r>
              <a:rPr lang="en-US" altLang="zh-TW" sz="47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萬人中祢是至好 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萬神中祢上可靠 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耶穌我至寶 耶穌我讚美</a:t>
            </a:r>
          </a:p>
          <a:p>
            <a:pPr algn="r"/>
            <a:r>
              <a:rPr lang="zh-TW" altLang="en-US" sz="56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祢以外我無別倚靠</a:t>
            </a:r>
            <a:endParaRPr lang="zh-TW" altLang="en-US" sz="5600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pPr algn="r">
              <a:lnSpc>
                <a:spcPct val="90000"/>
              </a:lnSpc>
            </a:pPr>
            <a:r>
              <a:rPr lang="zh-TW" altLang="en-US" sz="4800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萬人中祢是至好 詞曲: 陳逸豪牧師</vt:lpstr>
      <vt:lpstr>萬人中祢是至好 詞曲: 陳逸豪牧師</vt:lpstr>
      <vt:lpstr>萬人中祢是至好 詞曲: 陳逸豪牧師</vt:lpstr>
      <vt:lpstr>萬人中祢是至好 詞曲: 陳逸豪牧師</vt:lpstr>
      <vt:lpstr>萬人中祢是至好 詞曲: 陳逸豪牧師</vt:lpstr>
      <vt:lpstr>萬人中祢是至好 詞曲: 陳逸豪牧師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萬人中祢是至好 詞曲: 陳逸豪牧師</dc:title>
  <dc:creator>Hommie Yu</dc:creator>
  <cp:lastModifiedBy>Hommie Yu</cp:lastModifiedBy>
  <cp:revision>1</cp:revision>
  <dcterms:created xsi:type="dcterms:W3CDTF">2013-12-28T14:34:27Z</dcterms:created>
  <dcterms:modified xsi:type="dcterms:W3CDTF">2013-12-28T14:45:12Z</dcterms:modified>
</cp:coreProperties>
</file>