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47" d="100"/>
          <a:sy n="47" d="100"/>
        </p:scale>
        <p:origin x="-1003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24" y="928670"/>
            <a:ext cx="7772400" cy="1470025"/>
          </a:xfrm>
        </p:spPr>
        <p:txBody>
          <a:bodyPr/>
          <a:lstStyle>
            <a:lvl1pPr algn="r">
              <a:defRPr b="0" cap="none" spc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14546" y="2357430"/>
            <a:ext cx="6400800" cy="64294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00826" y="3000372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611FFC6E-C0FB-47BF-9A91-7C1FF0EAE8A1}" type="datetimeFigureOut">
              <a:rPr lang="zh-CN" altLang="en-US" smtClean="0"/>
              <a:pPr/>
              <a:t>2013/12/21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FC6E-C0FB-47BF-9A91-7C1FF0EAE8A1}" type="datetimeFigureOut">
              <a:rPr lang="zh-CN" altLang="en-US" smtClean="0"/>
              <a:pPr/>
              <a:t>2013/12/21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FC6E-C0FB-47BF-9A91-7C1FF0EAE8A1}" type="datetimeFigureOut">
              <a:rPr lang="zh-CN" altLang="en-US" smtClean="0"/>
              <a:pPr/>
              <a:t>2013/12/21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FC6E-C0FB-47BF-9A91-7C1FF0EAE8A1}" type="datetimeFigureOut">
              <a:rPr lang="zh-CN" altLang="en-US" smtClean="0"/>
              <a:pPr/>
              <a:t>2013/12/21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48" y="2000240"/>
            <a:ext cx="7772400" cy="1147761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14348" y="500042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FC6E-C0FB-47BF-9A91-7C1FF0EAE8A1}" type="datetimeFigureOut">
              <a:rPr lang="zh-CN" altLang="en-US" smtClean="0"/>
              <a:pPr/>
              <a:t>2013/12/21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FC6E-C0FB-47BF-9A91-7C1FF0EAE8A1}" type="datetimeFigureOut">
              <a:rPr lang="zh-CN" altLang="en-US" smtClean="0"/>
              <a:pPr/>
              <a:t>2013/12/21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FC6E-C0FB-47BF-9A91-7C1FF0EAE8A1}" type="datetimeFigureOut">
              <a:rPr lang="zh-CN" altLang="en-US" smtClean="0"/>
              <a:pPr/>
              <a:t>2013/12/21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FC6E-C0FB-47BF-9A91-7C1FF0EAE8A1}" type="datetimeFigureOut">
              <a:rPr lang="zh-CN" altLang="en-US" smtClean="0"/>
              <a:pPr/>
              <a:t>2013/12/21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FC6E-C0FB-47BF-9A91-7C1FF0EAE8A1}" type="datetimeFigureOut">
              <a:rPr lang="zh-CN" altLang="en-US" smtClean="0"/>
              <a:pPr/>
              <a:t>2013/12/21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FC6E-C0FB-47BF-9A91-7C1FF0EAE8A1}" type="datetimeFigureOut">
              <a:rPr lang="zh-CN" altLang="en-US" smtClean="0"/>
              <a:pPr/>
              <a:t>2013/12/21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FC6E-C0FB-47BF-9A91-7C1FF0EAE8A1}" type="datetimeFigureOut">
              <a:rPr lang="zh-CN" altLang="en-US" smtClean="0"/>
              <a:pPr/>
              <a:t>2013/12/21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03A-8F11-4887-91AE-920F0F7F04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FFC6E-C0FB-47BF-9A91-7C1FF0EAE8A1}" type="datetimeFigureOut">
              <a:rPr lang="zh-CN" altLang="en-US" smtClean="0"/>
              <a:pPr/>
              <a:t>2013/12/21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1B03A-8F11-4887-91AE-920F0F7F04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620962"/>
          </a:xfrm>
        </p:spPr>
        <p:txBody>
          <a:bodyPr>
            <a:normAutofit fontScale="90000"/>
          </a:bodyPr>
          <a:lstStyle/>
          <a:p>
            <a:r>
              <a:rPr lang="zh-TW" alt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夜半天使歌不</a:t>
            </a:r>
            <a:r>
              <a:rPr lang="zh-TW" alt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停</a:t>
            </a:r>
            <a:r>
              <a:rPr lang="en-US" altLang="zh-TW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3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聖歌</a:t>
            </a:r>
            <a:r>
              <a:rPr lang="en-US" altLang="zh-TW" sz="3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433</a:t>
            </a:r>
            <a:r>
              <a:rPr 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夜</a:t>
            </a:r>
            <a:r>
              <a:rPr lang="zh-TW" alt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半天使歌不停</a:t>
            </a:r>
            <a:r>
              <a:rPr 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美妙歡樂震寰瀛</a:t>
            </a:r>
            <a:r>
              <a:rPr 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歌聲嘹亮遍人間，萬民歌頌迎聖嬰</a:t>
            </a:r>
            <a:r>
              <a:rPr 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sz="3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副歌</a:t>
            </a:r>
            <a:r>
              <a:rPr lang="en-US" sz="3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榮</a:t>
            </a:r>
            <a:r>
              <a:rPr 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-----</a:t>
            </a:r>
            <a:r>
              <a:rPr lang="zh-TW" alt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耀  </a:t>
            </a:r>
            <a:r>
              <a:rPr lang="zh-TW" alt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歸</a:t>
            </a:r>
            <a:r>
              <a:rPr lang="zh-TW" alt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與至高真神</a:t>
            </a:r>
            <a:r>
              <a:rPr 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!</a:t>
            </a:r>
            <a:r>
              <a:rPr lang="en-US" altLang="zh-TW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(2X)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2819399"/>
          </a:xfrm>
        </p:spPr>
        <p:txBody>
          <a:bodyPr>
            <a:no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Angels we have heard on high</a:t>
            </a:r>
            <a:br>
              <a:rPr lang="en-US" sz="3500" b="1" dirty="0" smtClean="0">
                <a:latin typeface="Arial" pitchFamily="34" charset="0"/>
                <a:cs typeface="Arial" pitchFamily="34" charset="0"/>
              </a:rPr>
            </a:b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Sweetly singing o'er the plains,</a:t>
            </a:r>
            <a:br>
              <a:rPr lang="en-US" sz="3500" b="1" dirty="0" smtClean="0">
                <a:latin typeface="Arial" pitchFamily="34" charset="0"/>
                <a:cs typeface="Arial" pitchFamily="34" charset="0"/>
              </a:rPr>
            </a:b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And the mountains in reply</a:t>
            </a:r>
            <a:br>
              <a:rPr lang="en-US" sz="3500" b="1" dirty="0" smtClean="0">
                <a:latin typeface="Arial" pitchFamily="34" charset="0"/>
                <a:cs typeface="Arial" pitchFamily="34" charset="0"/>
              </a:rPr>
            </a:b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Echoing their joyous strains.</a:t>
            </a:r>
          </a:p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Gloria, in </a:t>
            </a:r>
            <a:r>
              <a:rPr lang="en-US" sz="3500" b="1" dirty="0" err="1" smtClean="0">
                <a:latin typeface="Arial" pitchFamily="34" charset="0"/>
                <a:cs typeface="Arial" pitchFamily="34" charset="0"/>
              </a:rPr>
              <a:t>excelsis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latin typeface="Arial" pitchFamily="34" charset="0"/>
                <a:cs typeface="Arial" pitchFamily="34" charset="0"/>
              </a:rPr>
              <a:t>Deo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!</a:t>
            </a:r>
            <a:r>
              <a:rPr lang="zh-TW" altLang="en-US" sz="3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3500" b="1" dirty="0" smtClean="0">
                <a:latin typeface="Arial" pitchFamily="34" charset="0"/>
                <a:cs typeface="Arial" pitchFamily="34" charset="0"/>
              </a:rPr>
              <a:t>(2X)</a:t>
            </a:r>
            <a:endParaRPr lang="en-US" sz="35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839200" cy="2620962"/>
          </a:xfrm>
        </p:spPr>
        <p:txBody>
          <a:bodyPr>
            <a:normAutofit fontScale="90000"/>
          </a:bodyPr>
          <a:lstStyle/>
          <a:p>
            <a:pPr lvl="0"/>
            <a:r>
              <a:rPr lang="zh-TW" alt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夜半天使歌不</a:t>
            </a:r>
            <a:r>
              <a:rPr lang="zh-TW" alt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停</a:t>
            </a:r>
            <a:r>
              <a:rPr lang="en-US" altLang="zh-TW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3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聖歌</a:t>
            </a:r>
            <a:r>
              <a:rPr lang="en-US" altLang="zh-TW" sz="3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433</a:t>
            </a:r>
            <a:r>
              <a:rPr 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牧人看羊伯利恆，天使傳報主降生</a:t>
            </a:r>
            <a:r>
              <a:rPr lang="zh-TW" alt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歡</a:t>
            </a:r>
            <a:r>
              <a:rPr lang="zh-TW" alt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喜朝覲新生王，天地歡喜相呼</a:t>
            </a:r>
            <a:r>
              <a:rPr lang="zh-TW" alt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應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副歌</a:t>
            </a:r>
            <a:r>
              <a:rPr lang="en-US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榮</a:t>
            </a:r>
            <a:r>
              <a:rPr 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-----</a:t>
            </a: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耀   歸與至高真神</a:t>
            </a:r>
            <a:r>
              <a:rPr 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!</a:t>
            </a: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(2X)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1"/>
            <a:ext cx="8229600" cy="2362200"/>
          </a:xfrm>
        </p:spPr>
        <p:txBody>
          <a:bodyPr>
            <a:normAutofit fontScale="47500" lnSpcReduction="20000"/>
          </a:bodyPr>
          <a:lstStyle/>
          <a:p>
            <a:r>
              <a:rPr lang="en-US" sz="7400" b="1" dirty="0" smtClean="0">
                <a:latin typeface="Arial" pitchFamily="34" charset="0"/>
                <a:cs typeface="Arial" pitchFamily="34" charset="0"/>
              </a:rPr>
              <a:t>Shepherds, why this jubilee?</a:t>
            </a:r>
            <a:br>
              <a:rPr lang="en-US" sz="7400" b="1" dirty="0" smtClean="0">
                <a:latin typeface="Arial" pitchFamily="34" charset="0"/>
                <a:cs typeface="Arial" pitchFamily="34" charset="0"/>
              </a:rPr>
            </a:br>
            <a:r>
              <a:rPr lang="en-US" sz="7400" b="1" dirty="0" smtClean="0">
                <a:latin typeface="Arial" pitchFamily="34" charset="0"/>
                <a:cs typeface="Arial" pitchFamily="34" charset="0"/>
              </a:rPr>
              <a:t>Why your joyous strains prolong?</a:t>
            </a:r>
            <a:br>
              <a:rPr lang="en-US" sz="7400" b="1" dirty="0" smtClean="0">
                <a:latin typeface="Arial" pitchFamily="34" charset="0"/>
                <a:cs typeface="Arial" pitchFamily="34" charset="0"/>
              </a:rPr>
            </a:br>
            <a:r>
              <a:rPr lang="en-US" sz="7400" b="1" dirty="0" smtClean="0">
                <a:latin typeface="Arial" pitchFamily="34" charset="0"/>
                <a:cs typeface="Arial" pitchFamily="34" charset="0"/>
              </a:rPr>
              <a:t>What the gladsome tidings be</a:t>
            </a:r>
            <a:br>
              <a:rPr lang="en-US" sz="7400" b="1" dirty="0" smtClean="0">
                <a:latin typeface="Arial" pitchFamily="34" charset="0"/>
                <a:cs typeface="Arial" pitchFamily="34" charset="0"/>
              </a:rPr>
            </a:br>
            <a:r>
              <a:rPr lang="en-US" sz="7400" b="1" dirty="0" smtClean="0">
                <a:latin typeface="Arial" pitchFamily="34" charset="0"/>
                <a:cs typeface="Arial" pitchFamily="34" charset="0"/>
              </a:rPr>
              <a:t>Which inspire your heavenly song?</a:t>
            </a:r>
          </a:p>
          <a:p>
            <a:r>
              <a:rPr lang="en-US" sz="7300" b="1" dirty="0" smtClean="0">
                <a:latin typeface="Arial" pitchFamily="34" charset="0"/>
                <a:cs typeface="Arial" pitchFamily="34" charset="0"/>
              </a:rPr>
              <a:t>Gloria</a:t>
            </a:r>
            <a:r>
              <a:rPr lang="en-US" sz="7300" b="1" dirty="0" smtClean="0">
                <a:latin typeface="Arial" pitchFamily="34" charset="0"/>
                <a:cs typeface="Arial" pitchFamily="34" charset="0"/>
              </a:rPr>
              <a:t>, in </a:t>
            </a:r>
            <a:r>
              <a:rPr lang="en-US" sz="7300" b="1" dirty="0" err="1" smtClean="0">
                <a:latin typeface="Arial" pitchFamily="34" charset="0"/>
                <a:cs typeface="Arial" pitchFamily="34" charset="0"/>
              </a:rPr>
              <a:t>excelsis</a:t>
            </a:r>
            <a:r>
              <a:rPr lang="en-US" sz="7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7300" b="1" dirty="0" err="1" smtClean="0">
                <a:latin typeface="Arial" pitchFamily="34" charset="0"/>
                <a:cs typeface="Arial" pitchFamily="34" charset="0"/>
              </a:rPr>
              <a:t>Deo</a:t>
            </a:r>
            <a:r>
              <a:rPr lang="en-US" sz="7300" b="1" dirty="0" smtClean="0">
                <a:latin typeface="Arial" pitchFamily="34" charset="0"/>
                <a:cs typeface="Arial" pitchFamily="34" charset="0"/>
              </a:rPr>
              <a:t>!</a:t>
            </a:r>
            <a:r>
              <a:rPr lang="zh-TW" altLang="en-US" sz="7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7300" b="1" dirty="0" smtClean="0">
                <a:latin typeface="Arial" pitchFamily="34" charset="0"/>
                <a:cs typeface="Arial" pitchFamily="34" charset="0"/>
              </a:rPr>
              <a:t>(2X)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839200" cy="2620962"/>
          </a:xfrm>
        </p:spPr>
        <p:txBody>
          <a:bodyPr>
            <a:normAutofit fontScale="90000"/>
          </a:bodyPr>
          <a:lstStyle/>
          <a:p>
            <a:r>
              <a:rPr lang="zh-TW" alt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夜半天使歌不</a:t>
            </a:r>
            <a:r>
              <a:rPr lang="zh-TW" alt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停</a:t>
            </a:r>
            <a:r>
              <a:rPr lang="en-US" altLang="zh-TW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3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聖歌</a:t>
            </a:r>
            <a:r>
              <a:rPr lang="en-US" altLang="zh-TW" sz="3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433</a:t>
            </a:r>
            <a:r>
              <a:rPr 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大家同來伯利恆，同來朝拜同崇敬，救主基督天地主，真神愛子今降</a:t>
            </a:r>
            <a:r>
              <a:rPr lang="zh-TW" alt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生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副歌</a:t>
            </a:r>
            <a:r>
              <a:rPr lang="en-US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榮</a:t>
            </a:r>
            <a:r>
              <a:rPr 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-----</a:t>
            </a: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耀   歸與至高真神</a:t>
            </a:r>
            <a:r>
              <a:rPr 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!</a:t>
            </a: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(2X)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2743199"/>
          </a:xfrm>
        </p:spPr>
        <p:txBody>
          <a:bodyPr>
            <a:normAutofit fontScale="55000" lnSpcReduction="20000"/>
          </a:bodyPr>
          <a:lstStyle/>
          <a:p>
            <a:r>
              <a:rPr lang="en-US" sz="6400" b="1" dirty="0" smtClean="0">
                <a:latin typeface="Arial" pitchFamily="34" charset="0"/>
                <a:cs typeface="Arial" pitchFamily="34" charset="0"/>
              </a:rPr>
              <a:t>Come to Bethlehem and see.</a:t>
            </a:r>
            <a:br>
              <a:rPr lang="en-US" sz="6400" b="1" dirty="0" smtClean="0">
                <a:latin typeface="Arial" pitchFamily="34" charset="0"/>
                <a:cs typeface="Arial" pitchFamily="34" charset="0"/>
              </a:rPr>
            </a:br>
            <a:r>
              <a:rPr lang="en-US" sz="6400" b="1" dirty="0" smtClean="0">
                <a:latin typeface="Arial" pitchFamily="34" charset="0"/>
                <a:cs typeface="Arial" pitchFamily="34" charset="0"/>
              </a:rPr>
              <a:t>Christ Whose birth the angels sing;</a:t>
            </a:r>
            <a:br>
              <a:rPr lang="en-US" sz="6400" b="1" dirty="0" smtClean="0">
                <a:latin typeface="Arial" pitchFamily="34" charset="0"/>
                <a:cs typeface="Arial" pitchFamily="34" charset="0"/>
              </a:rPr>
            </a:br>
            <a:r>
              <a:rPr lang="en-US" sz="6400" b="1" dirty="0" smtClean="0">
                <a:latin typeface="Arial" pitchFamily="34" charset="0"/>
                <a:cs typeface="Arial" pitchFamily="34" charset="0"/>
              </a:rPr>
              <a:t>Come, adore on bended knee,</a:t>
            </a:r>
            <a:br>
              <a:rPr lang="en-US" sz="6400" b="1" dirty="0" smtClean="0">
                <a:latin typeface="Arial" pitchFamily="34" charset="0"/>
                <a:cs typeface="Arial" pitchFamily="34" charset="0"/>
              </a:rPr>
            </a:br>
            <a:r>
              <a:rPr lang="en-US" sz="6400" b="1" dirty="0" smtClean="0">
                <a:latin typeface="Arial" pitchFamily="34" charset="0"/>
                <a:cs typeface="Arial" pitchFamily="34" charset="0"/>
              </a:rPr>
              <a:t>Christ the Lord, the newborn King.</a:t>
            </a:r>
          </a:p>
          <a:p>
            <a:r>
              <a:rPr lang="en-US" sz="7300" b="1" dirty="0" smtClean="0">
                <a:latin typeface="Arial" pitchFamily="34" charset="0"/>
                <a:cs typeface="Arial" pitchFamily="34" charset="0"/>
              </a:rPr>
              <a:t>Gloria</a:t>
            </a:r>
            <a:r>
              <a:rPr lang="en-US" sz="7300" b="1" dirty="0" smtClean="0">
                <a:latin typeface="Arial" pitchFamily="34" charset="0"/>
                <a:cs typeface="Arial" pitchFamily="34" charset="0"/>
              </a:rPr>
              <a:t>, in </a:t>
            </a:r>
            <a:r>
              <a:rPr lang="en-US" sz="7300" b="1" dirty="0" err="1" smtClean="0">
                <a:latin typeface="Arial" pitchFamily="34" charset="0"/>
                <a:cs typeface="Arial" pitchFamily="34" charset="0"/>
              </a:rPr>
              <a:t>excelsis</a:t>
            </a:r>
            <a:r>
              <a:rPr lang="en-US" sz="7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7300" b="1" dirty="0" err="1" smtClean="0">
                <a:latin typeface="Arial" pitchFamily="34" charset="0"/>
                <a:cs typeface="Arial" pitchFamily="34" charset="0"/>
              </a:rPr>
              <a:t>Deo</a:t>
            </a:r>
            <a:r>
              <a:rPr lang="en-US" sz="7300" b="1" dirty="0" smtClean="0">
                <a:latin typeface="Arial" pitchFamily="34" charset="0"/>
                <a:cs typeface="Arial" pitchFamily="34" charset="0"/>
              </a:rPr>
              <a:t>!</a:t>
            </a:r>
            <a:r>
              <a:rPr lang="zh-TW" altLang="en-US" sz="7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7300" b="1" dirty="0" smtClean="0">
                <a:latin typeface="Arial" pitchFamily="34" charset="0"/>
                <a:cs typeface="Arial" pitchFamily="34" charset="0"/>
              </a:rPr>
              <a:t>(2X)</a:t>
            </a:r>
            <a:endParaRPr lang="en-US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839200" cy="2620962"/>
          </a:xfrm>
        </p:spPr>
        <p:txBody>
          <a:bodyPr>
            <a:normAutofit fontScale="90000"/>
          </a:bodyPr>
          <a:lstStyle/>
          <a:p>
            <a:pPr lvl="0"/>
            <a:r>
              <a:rPr lang="zh-TW" alt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夜半天使歌不</a:t>
            </a:r>
            <a:r>
              <a:rPr lang="zh-TW" alt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停</a:t>
            </a:r>
            <a:r>
              <a:rPr lang="en-US" altLang="zh-TW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3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聖歌</a:t>
            </a:r>
            <a:r>
              <a:rPr lang="en-US" altLang="zh-TW" sz="33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433</a:t>
            </a:r>
            <a:r>
              <a:rPr 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朝覲聖嬰臥馬槽，願與天使同讚美，萬族萬民當歡騰，誠懇感謝獻心</a:t>
            </a:r>
            <a:r>
              <a:rPr lang="zh-TW" altLang="en-US" sz="4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靈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副歌</a:t>
            </a:r>
            <a:r>
              <a:rPr lang="en-US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榮</a:t>
            </a:r>
            <a:r>
              <a:rPr 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-----</a:t>
            </a: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耀   歸與至高真神</a:t>
            </a:r>
            <a:r>
              <a:rPr 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!</a:t>
            </a:r>
            <a:r>
              <a:rPr lang="en-US" altLang="zh-TW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(2X)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1"/>
            <a:ext cx="8229600" cy="2362200"/>
          </a:xfrm>
        </p:spPr>
        <p:txBody>
          <a:bodyPr>
            <a:normAutofit fontScale="47500" lnSpcReduction="20000"/>
          </a:bodyPr>
          <a:lstStyle/>
          <a:p>
            <a:r>
              <a:rPr lang="en-US" sz="7400" b="1" dirty="0" smtClean="0">
                <a:latin typeface="Arial" pitchFamily="34" charset="0"/>
                <a:cs typeface="Arial" pitchFamily="34" charset="0"/>
              </a:rPr>
              <a:t>See Him in a manger laid,</a:t>
            </a:r>
            <a:br>
              <a:rPr lang="en-US" sz="7400" b="1" dirty="0" smtClean="0">
                <a:latin typeface="Arial" pitchFamily="34" charset="0"/>
                <a:cs typeface="Arial" pitchFamily="34" charset="0"/>
              </a:rPr>
            </a:br>
            <a:r>
              <a:rPr lang="en-US" sz="7400" b="1" dirty="0" smtClean="0">
                <a:latin typeface="Arial" pitchFamily="34" charset="0"/>
                <a:cs typeface="Arial" pitchFamily="34" charset="0"/>
              </a:rPr>
              <a:t>Whom the choirs of angels praise;</a:t>
            </a:r>
            <a:br>
              <a:rPr lang="en-US" sz="7400" b="1" dirty="0" smtClean="0">
                <a:latin typeface="Arial" pitchFamily="34" charset="0"/>
                <a:cs typeface="Arial" pitchFamily="34" charset="0"/>
              </a:rPr>
            </a:br>
            <a:r>
              <a:rPr lang="en-US" sz="7400" b="1" dirty="0" smtClean="0">
                <a:latin typeface="Arial" pitchFamily="34" charset="0"/>
                <a:cs typeface="Arial" pitchFamily="34" charset="0"/>
              </a:rPr>
              <a:t>Mary, Joseph, lend your aid,</a:t>
            </a:r>
            <a:br>
              <a:rPr lang="en-US" sz="7400" b="1" dirty="0" smtClean="0">
                <a:latin typeface="Arial" pitchFamily="34" charset="0"/>
                <a:cs typeface="Arial" pitchFamily="34" charset="0"/>
              </a:rPr>
            </a:br>
            <a:r>
              <a:rPr lang="en-US" sz="7400" b="1" dirty="0" smtClean="0">
                <a:latin typeface="Arial" pitchFamily="34" charset="0"/>
                <a:cs typeface="Arial" pitchFamily="34" charset="0"/>
              </a:rPr>
              <a:t>While our hearts in love we raise.</a:t>
            </a:r>
          </a:p>
          <a:p>
            <a:r>
              <a:rPr lang="en-US" sz="7300" b="1" dirty="0" smtClean="0">
                <a:latin typeface="Arial" pitchFamily="34" charset="0"/>
                <a:cs typeface="Arial" pitchFamily="34" charset="0"/>
              </a:rPr>
              <a:t>Gloria, in </a:t>
            </a:r>
            <a:r>
              <a:rPr lang="en-US" sz="7300" b="1" dirty="0" err="1" smtClean="0">
                <a:latin typeface="Arial" pitchFamily="34" charset="0"/>
                <a:cs typeface="Arial" pitchFamily="34" charset="0"/>
              </a:rPr>
              <a:t>excelsis</a:t>
            </a:r>
            <a:r>
              <a:rPr lang="en-US" sz="7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7300" b="1" dirty="0" err="1" smtClean="0">
                <a:latin typeface="Arial" pitchFamily="34" charset="0"/>
                <a:cs typeface="Arial" pitchFamily="34" charset="0"/>
              </a:rPr>
              <a:t>Deo</a:t>
            </a:r>
            <a:r>
              <a:rPr lang="en-US" sz="7300" b="1" dirty="0" smtClean="0">
                <a:latin typeface="Arial" pitchFamily="34" charset="0"/>
                <a:cs typeface="Arial" pitchFamily="34" charset="0"/>
              </a:rPr>
              <a:t>!</a:t>
            </a:r>
            <a:r>
              <a:rPr lang="zh-TW" altLang="en-US" sz="7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7300" b="1" dirty="0" smtClean="0">
                <a:latin typeface="Arial" pitchFamily="34" charset="0"/>
                <a:cs typeface="Arial" pitchFamily="34" charset="0"/>
              </a:rPr>
              <a:t>(2X)</a:t>
            </a:r>
            <a:endParaRPr lang="en-US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t2</Template>
  <TotalTime>207</TotalTime>
  <Words>69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t2</vt:lpstr>
      <vt:lpstr>夜半天使歌不停--聖歌433 1.夜半天使歌不停,美妙歡樂震寰瀛,歌聲嘹亮遍人間，萬民歌頌迎聖嬰 (副歌)榮-----耀   歸與至高真神!(2X)</vt:lpstr>
      <vt:lpstr>夜半天使歌不停--聖歌433 2.牧人看羊伯利恆，天使傳報主降生， 歡喜朝覲新生王，天地歡喜相呼應 (副歌)榮-----耀   歸與至高真神!(2X)</vt:lpstr>
      <vt:lpstr>夜半天使歌不停--聖歌433 3.大家同來伯利恆，同來朝拜同崇敬，救主基督天地主，真神愛子今降生 (副歌)榮-----耀   歸與至高真神!(2X)</vt:lpstr>
      <vt:lpstr>夜半天使歌不停--聖歌433 4.朝覲聖嬰臥馬槽，願與天使同讚美，萬族萬民當歡騰，誠懇感謝獻心靈 (副歌)榮-----耀   歸與至高真神!(2X)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Hommie Yu</dc:creator>
  <cp:lastModifiedBy>Hommie Yu</cp:lastModifiedBy>
  <cp:revision>22</cp:revision>
  <dcterms:created xsi:type="dcterms:W3CDTF">2012-12-21T01:43:11Z</dcterms:created>
  <dcterms:modified xsi:type="dcterms:W3CDTF">2013-12-21T17:44:01Z</dcterms:modified>
</cp:coreProperties>
</file>