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3" r:id="rId5"/>
    <p:sldId id="266" r:id="rId6"/>
    <p:sldId id="265" r:id="rId7"/>
    <p:sldId id="267" r:id="rId8"/>
    <p:sldId id="259" r:id="rId9"/>
    <p:sldId id="268" r:id="rId10"/>
    <p:sldId id="269" r:id="rId11"/>
    <p:sldId id="260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47" d="100"/>
          <a:sy n="47" d="100"/>
        </p:scale>
        <p:origin x="-1003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24" y="928670"/>
            <a:ext cx="7772400" cy="1470025"/>
          </a:xfrm>
        </p:spPr>
        <p:txBody>
          <a:bodyPr/>
          <a:lstStyle>
            <a:lvl1pPr algn="r">
              <a:defRPr b="0" cap="none" spc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14546" y="2357430"/>
            <a:ext cx="6400800" cy="64294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00826" y="3000372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611FFC6E-C0FB-47BF-9A91-7C1FF0EAE8A1}" type="datetimeFigureOut">
              <a:rPr lang="zh-CN" altLang="en-US" smtClean="0"/>
              <a:pPr/>
              <a:t>2013/12/18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FC6E-C0FB-47BF-9A91-7C1FF0EAE8A1}" type="datetimeFigureOut">
              <a:rPr lang="zh-CN" altLang="en-US" smtClean="0"/>
              <a:pPr/>
              <a:t>2013/12/18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FC6E-C0FB-47BF-9A91-7C1FF0EAE8A1}" type="datetimeFigureOut">
              <a:rPr lang="zh-CN" altLang="en-US" smtClean="0"/>
              <a:pPr/>
              <a:t>2013/12/18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FC6E-C0FB-47BF-9A91-7C1FF0EAE8A1}" type="datetimeFigureOut">
              <a:rPr lang="zh-CN" altLang="en-US" smtClean="0"/>
              <a:pPr/>
              <a:t>2013/12/18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48" y="2000240"/>
            <a:ext cx="7772400" cy="1147761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14348" y="500042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FC6E-C0FB-47BF-9A91-7C1FF0EAE8A1}" type="datetimeFigureOut">
              <a:rPr lang="zh-CN" altLang="en-US" smtClean="0"/>
              <a:pPr/>
              <a:t>2013/12/18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FC6E-C0FB-47BF-9A91-7C1FF0EAE8A1}" type="datetimeFigureOut">
              <a:rPr lang="zh-CN" altLang="en-US" smtClean="0"/>
              <a:pPr/>
              <a:t>2013/12/18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FC6E-C0FB-47BF-9A91-7C1FF0EAE8A1}" type="datetimeFigureOut">
              <a:rPr lang="zh-CN" altLang="en-US" smtClean="0"/>
              <a:pPr/>
              <a:t>2013/12/18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FC6E-C0FB-47BF-9A91-7C1FF0EAE8A1}" type="datetimeFigureOut">
              <a:rPr lang="zh-CN" altLang="en-US" smtClean="0"/>
              <a:pPr/>
              <a:t>2013/12/18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FC6E-C0FB-47BF-9A91-7C1FF0EAE8A1}" type="datetimeFigureOut">
              <a:rPr lang="zh-CN" altLang="en-US" smtClean="0"/>
              <a:pPr/>
              <a:t>2013/12/18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FC6E-C0FB-47BF-9A91-7C1FF0EAE8A1}" type="datetimeFigureOut">
              <a:rPr lang="zh-CN" altLang="en-US" smtClean="0"/>
              <a:pPr/>
              <a:t>2013/12/18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FC6E-C0FB-47BF-9A91-7C1FF0EAE8A1}" type="datetimeFigureOut">
              <a:rPr lang="zh-CN" altLang="en-US" smtClean="0"/>
              <a:pPr/>
              <a:t>2013/12/18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FFC6E-C0FB-47BF-9A91-7C1FF0EAE8A1}" type="datetimeFigureOut">
              <a:rPr lang="zh-CN" altLang="en-US" smtClean="0"/>
              <a:pPr/>
              <a:t>2013/12/18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1B03A-8F11-4887-91AE-920F0F7F04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24" y="304800"/>
            <a:ext cx="8058176" cy="4953000"/>
          </a:xfrm>
        </p:spPr>
        <p:txBody>
          <a:bodyPr>
            <a:normAutofit fontScale="90000"/>
          </a:bodyPr>
          <a:lstStyle/>
          <a:p>
            <a:r>
              <a:rPr lang="zh-TW" altLang="en-US" sz="4900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和散那</a:t>
            </a:r>
            <a:r>
              <a:rPr lang="en-US" altLang="zh-TW" b="1" u="sng" dirty="0" smtClean="0">
                <a:solidFill>
                  <a:srgbClr val="FFFF00"/>
                </a:solidFill>
                <a:ea typeface="標楷體" pitchFamily="65" charset="-120"/>
              </a:rPr>
              <a:t> </a:t>
            </a:r>
            <a:r>
              <a:rPr lang="en-US" altLang="zh-TW" b="1" dirty="0" smtClean="0">
                <a:solidFill>
                  <a:srgbClr val="FFFF00"/>
                </a:solidFill>
                <a:ea typeface="標楷體" pitchFamily="65" charset="-120"/>
              </a:rPr>
              <a:t>  (</a:t>
            </a:r>
            <a:r>
              <a:rPr lang="zh-TW" altLang="en-US" b="1" dirty="0" smtClean="0">
                <a:solidFill>
                  <a:srgbClr val="FFFF00"/>
                </a:solidFill>
                <a:ea typeface="標楷體" pitchFamily="65" charset="-120"/>
              </a:rPr>
              <a:t>華</a:t>
            </a:r>
            <a:r>
              <a:rPr lang="en-US" altLang="zh-TW" b="1" dirty="0" smtClean="0">
                <a:solidFill>
                  <a:srgbClr val="FFFF00"/>
                </a:solidFill>
                <a:ea typeface="標楷體" pitchFamily="65" charset="-120"/>
              </a:rPr>
              <a:t>/</a:t>
            </a:r>
            <a:r>
              <a:rPr lang="zh-TW" altLang="en-US" b="1" dirty="0" smtClean="0">
                <a:solidFill>
                  <a:srgbClr val="FFFF00"/>
                </a:solidFill>
                <a:ea typeface="標楷體" pitchFamily="65" charset="-120"/>
              </a:rPr>
              <a:t>英語</a:t>
            </a:r>
            <a:r>
              <a:rPr lang="en-US" altLang="zh-TW" b="1" dirty="0" smtClean="0">
                <a:solidFill>
                  <a:srgbClr val="FFFF00"/>
                </a:solidFill>
                <a:ea typeface="標楷體" pitchFamily="65" charset="-120"/>
              </a:rPr>
              <a:t>)     </a:t>
            </a:r>
            <a:br>
              <a:rPr lang="en-US" altLang="zh-TW" b="1" dirty="0" smtClean="0">
                <a:solidFill>
                  <a:srgbClr val="FFFF00"/>
                </a:solidFill>
                <a:ea typeface="標楷體" pitchFamily="65" charset="-120"/>
              </a:rPr>
            </a:br>
            <a:r>
              <a:rPr lang="zh-TW" altLang="en-US" sz="3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詞曲:</a:t>
            </a:r>
            <a:r>
              <a:rPr lang="en-US" altLang="zh-TW" sz="3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Carl Tuttle</a:t>
            </a:r>
            <a:br>
              <a:rPr lang="en-US" altLang="zh-TW" sz="3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18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8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和散那 和散那</a:t>
            </a: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Hosanna, Hosanna</a:t>
            </a: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和散那歸至高真神</a:t>
            </a: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Hosanna in the highest!</a:t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(2X)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24" y="381000"/>
            <a:ext cx="7905776" cy="4495800"/>
          </a:xfrm>
        </p:spPr>
        <p:txBody>
          <a:bodyPr>
            <a:normAutofit fontScale="90000"/>
          </a:bodyPr>
          <a:lstStyle/>
          <a:p>
            <a:r>
              <a:rPr lang="en-US" altLang="zh-TW" sz="4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我欲高舉我主上帝</a:t>
            </a: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Be exalted, Oh! Lord my God!</a:t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和散那歸至高上帝</a:t>
            </a:r>
            <a:r>
              <a:rPr lang="en-US" altLang="zh-TW" sz="5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Hosanna in the highest!</a:t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endParaRPr lang="zh-CN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8001000" cy="4343400"/>
          </a:xfrm>
        </p:spPr>
        <p:txBody>
          <a:bodyPr>
            <a:normAutofit fontScale="90000"/>
          </a:bodyPr>
          <a:lstStyle/>
          <a:p>
            <a:pPr>
              <a:spcBef>
                <a:spcPct val="40000"/>
              </a:spcBef>
            </a:pPr>
            <a:r>
              <a:rPr lang="en-US" altLang="zh-TW" sz="5400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和散那</a:t>
            </a:r>
            <a:r>
              <a:rPr lang="en-US" altLang="zh-TW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台語</a:t>
            </a:r>
            <a:r>
              <a:rPr lang="en-US" altLang="zh-TW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英文</a:t>
            </a:r>
            <a:r>
              <a:rPr lang="en-US" altLang="zh-TW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</a:t>
            </a:r>
            <a:br>
              <a:rPr lang="en-US" altLang="zh-TW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榮耀 榮耀</a:t>
            </a: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Glory, Glory,</a:t>
            </a: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願榮耀歸萬王之王</a:t>
            </a: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Glory to the King of kings!</a:t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(2</a:t>
            </a:r>
            <a:r>
              <a:rPr lang="en-US" altLang="zh-TW" sz="4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X)</a:t>
            </a:r>
            <a:r>
              <a:rPr lang="en-US" altLang="zh-TW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</a:b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24" y="928670"/>
            <a:ext cx="8058176" cy="3567130"/>
          </a:xfrm>
        </p:spPr>
        <p:txBody>
          <a:bodyPr>
            <a:normAutofit fontScale="90000"/>
          </a:bodyPr>
          <a:lstStyle/>
          <a:p>
            <a:pPr>
              <a:spcBef>
                <a:spcPct val="40000"/>
              </a:spcBef>
            </a:pPr>
            <a:r>
              <a:rPr lang="zh-TW" altLang="en-US" sz="5400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和散那</a:t>
            </a:r>
            <a:r>
              <a:rPr lang="en-US" altLang="zh-TW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台語</a:t>
            </a:r>
            <a:r>
              <a:rPr lang="en-US" altLang="zh-TW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英文</a:t>
            </a:r>
            <a:r>
              <a:rPr lang="en-US" altLang="zh-TW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</a:t>
            </a:r>
            <a:br>
              <a:rPr lang="en-US" altLang="zh-TW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主，阮尊崇祢名</a:t>
            </a: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Lord we lift up Your name</a:t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我心充滿讚美</a:t>
            </a:r>
            <a:r>
              <a:rPr lang="en-US" altLang="zh-TW" sz="5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with hearts full of praise</a:t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24" y="928670"/>
            <a:ext cx="8058176" cy="3490930"/>
          </a:xfrm>
        </p:spPr>
        <p:txBody>
          <a:bodyPr>
            <a:normAutofit fontScale="90000"/>
          </a:bodyPr>
          <a:lstStyle/>
          <a:p>
            <a:pPr>
              <a:spcBef>
                <a:spcPct val="40000"/>
              </a:spcBef>
            </a:pPr>
            <a:r>
              <a:rPr lang="zh-TW" altLang="en-US" sz="5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我欲高舉我主上帝</a:t>
            </a: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Be exalted, Oh! Lord my God!</a:t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願榮耀歸萬王之王</a:t>
            </a: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Glory to the King of kings!</a:t>
            </a:r>
            <a:r>
              <a:rPr lang="en-US" altLang="zh-TW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</a:b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24" y="928670"/>
            <a:ext cx="8058176" cy="3490930"/>
          </a:xfrm>
        </p:spPr>
        <p:txBody>
          <a:bodyPr>
            <a:normAutofit/>
          </a:bodyPr>
          <a:lstStyle/>
          <a:p>
            <a:pPr>
              <a:spcBef>
                <a:spcPct val="40000"/>
              </a:spcBef>
            </a:pP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24" y="304800"/>
            <a:ext cx="8058176" cy="4953000"/>
          </a:xfrm>
        </p:spPr>
        <p:txBody>
          <a:bodyPr>
            <a:normAutofit/>
          </a:bodyPr>
          <a:lstStyle/>
          <a:p>
            <a:r>
              <a:rPr lang="en-US" altLang="zh-TW" sz="4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我們</a:t>
            </a: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尊崇祢名</a:t>
            </a: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Lord we lift up Your name</a:t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我心充滿讚美</a:t>
            </a: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with hearts full of praise</a:t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1400" b="1" dirty="0" smtClean="0">
                <a:solidFill>
                  <a:schemeClr val="tx2"/>
                </a:solidFill>
                <a:ea typeface="新細明體" pitchFamily="18" charset="-120"/>
              </a:rPr>
              <a:t/>
            </a:r>
            <a:br>
              <a:rPr lang="zh-TW" altLang="en-US" sz="1400" b="1" dirty="0" smtClean="0">
                <a:solidFill>
                  <a:schemeClr val="tx2"/>
                </a:solidFill>
                <a:ea typeface="新細明體" pitchFamily="18" charset="-120"/>
              </a:rPr>
            </a:b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24" y="304800"/>
            <a:ext cx="8058176" cy="495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我要高舉我主我神</a:t>
            </a: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Be exalted, Oh! Lord my God</a:t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和散那歸至高真神</a:t>
            </a: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Hosanna in the highest!</a:t>
            </a:r>
            <a:r>
              <a:rPr lang="en-US" altLang="zh-TW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1400" b="1" dirty="0" smtClean="0">
                <a:solidFill>
                  <a:schemeClr val="tx2"/>
                </a:solidFill>
                <a:ea typeface="新細明體" pitchFamily="18" charset="-120"/>
              </a:rPr>
              <a:t/>
            </a:r>
            <a:br>
              <a:rPr lang="zh-TW" altLang="en-US" sz="1400" b="1" dirty="0" smtClean="0">
                <a:solidFill>
                  <a:schemeClr val="tx2"/>
                </a:solidFill>
                <a:ea typeface="新細明體" pitchFamily="18" charset="-120"/>
              </a:rPr>
            </a:b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24" y="304800"/>
            <a:ext cx="8058176" cy="4953000"/>
          </a:xfrm>
        </p:spPr>
        <p:txBody>
          <a:bodyPr>
            <a:normAutofit fontScale="90000"/>
          </a:bodyPr>
          <a:lstStyle/>
          <a:p>
            <a:pPr>
              <a:spcBef>
                <a:spcPct val="40000"/>
              </a:spcBef>
            </a:pPr>
            <a:r>
              <a:rPr lang="zh-TW" altLang="en-US" sz="4900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和散那 </a:t>
            </a:r>
            <a:r>
              <a:rPr lang="en-US" altLang="zh-TW" sz="4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華</a:t>
            </a:r>
            <a:r>
              <a:rPr lang="en-US" altLang="zh-TW" sz="4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4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英語</a:t>
            </a:r>
            <a:r>
              <a:rPr lang="en-US" altLang="zh-TW" sz="4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b="1" u="sng" dirty="0" smtClean="0">
                <a:solidFill>
                  <a:srgbClr val="FFFF00"/>
                </a:solidFill>
                <a:ea typeface="標楷體" pitchFamily="65" charset="-120"/>
              </a:rPr>
              <a:t> </a:t>
            </a:r>
            <a:r>
              <a:rPr lang="en-US" altLang="zh-TW" b="1" dirty="0" smtClean="0">
                <a:solidFill>
                  <a:srgbClr val="FFFF00"/>
                </a:solidFill>
                <a:ea typeface="標楷體" pitchFamily="65" charset="-120"/>
              </a:rPr>
              <a:t>      </a:t>
            </a:r>
            <a:br>
              <a:rPr lang="en-US" altLang="zh-TW" b="1" dirty="0" smtClean="0">
                <a:solidFill>
                  <a:srgbClr val="FFFF00"/>
                </a:solidFill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FF00"/>
                </a:solidFill>
                <a:ea typeface="標楷體" pitchFamily="65" charset="-120"/>
              </a:rPr>
              <a:t> </a:t>
            </a:r>
            <a:r>
              <a:rPr lang="zh-TW" altLang="en-US" sz="3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詞曲:</a:t>
            </a:r>
            <a:r>
              <a:rPr lang="en-US" altLang="zh-TW" sz="3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Carl Tuttle</a:t>
            </a: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榮耀 榮耀</a:t>
            </a:r>
            <a:r>
              <a:rPr lang="en-US" altLang="zh-TW" sz="5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Glory, Glory</a:t>
            </a: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願榮耀歸萬王之王</a:t>
            </a: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Glory to the King of kings!</a:t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(2X)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24" y="304800"/>
            <a:ext cx="8058176" cy="4953000"/>
          </a:xfrm>
        </p:spPr>
        <p:txBody>
          <a:bodyPr>
            <a:normAutofit/>
          </a:bodyPr>
          <a:lstStyle/>
          <a:p>
            <a:pPr>
              <a:spcBef>
                <a:spcPct val="40000"/>
              </a:spcBef>
            </a:pP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榮耀 榮耀</a:t>
            </a: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Glory, Glory</a:t>
            </a: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願榮耀歸萬王之王</a:t>
            </a: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Glory to the King of kings!</a:t>
            </a:r>
            <a:r>
              <a:rPr lang="en-US" altLang="zh-TW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1400" b="1" dirty="0" smtClean="0">
                <a:solidFill>
                  <a:schemeClr val="tx2"/>
                </a:solidFill>
                <a:ea typeface="新細明體" pitchFamily="18" charset="-120"/>
              </a:rPr>
              <a:t/>
            </a:r>
            <a:br>
              <a:rPr lang="zh-TW" altLang="en-US" sz="1400" b="1" dirty="0" smtClean="0">
                <a:solidFill>
                  <a:schemeClr val="tx2"/>
                </a:solidFill>
                <a:ea typeface="新細明體" pitchFamily="18" charset="-120"/>
              </a:rPr>
            </a:b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24" y="304800"/>
            <a:ext cx="8058176" cy="4953000"/>
          </a:xfrm>
        </p:spPr>
        <p:txBody>
          <a:bodyPr>
            <a:normAutofit/>
          </a:bodyPr>
          <a:lstStyle/>
          <a:p>
            <a:pPr>
              <a:spcBef>
                <a:spcPct val="40000"/>
              </a:spcBef>
            </a:pPr>
            <a:r>
              <a:rPr lang="en-US" altLang="zh-TW" sz="4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我們尊崇祢名</a:t>
            </a: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Lord we lift up Your name</a:t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我心充滿讚美</a:t>
            </a: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with hearts full of praise </a:t>
            </a:r>
            <a:r>
              <a:rPr lang="en-US" altLang="zh-TW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1400" b="1" dirty="0" smtClean="0">
                <a:solidFill>
                  <a:schemeClr val="tx2"/>
                </a:solidFill>
                <a:ea typeface="新細明體" pitchFamily="18" charset="-120"/>
              </a:rPr>
              <a:t/>
            </a:r>
            <a:br>
              <a:rPr lang="zh-TW" altLang="en-US" sz="1400" b="1" dirty="0" smtClean="0">
                <a:solidFill>
                  <a:schemeClr val="tx2"/>
                </a:solidFill>
                <a:ea typeface="新細明體" pitchFamily="18" charset="-120"/>
              </a:rPr>
            </a:b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24" y="304800"/>
            <a:ext cx="8058176" cy="4953000"/>
          </a:xfrm>
        </p:spPr>
        <p:txBody>
          <a:bodyPr>
            <a:normAutofit/>
          </a:bodyPr>
          <a:lstStyle/>
          <a:p>
            <a:pPr>
              <a:spcBef>
                <a:spcPct val="40000"/>
              </a:spcBef>
            </a:pP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我要高舉我主我神</a:t>
            </a: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Be exalted, Oh! Lord my God</a:t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和散那歸萬王之王</a:t>
            </a: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Hosanna in the highest!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24" y="381000"/>
            <a:ext cx="7905776" cy="4495800"/>
          </a:xfrm>
        </p:spPr>
        <p:txBody>
          <a:bodyPr>
            <a:normAutofit fontScale="90000"/>
          </a:bodyPr>
          <a:lstStyle/>
          <a:p>
            <a:r>
              <a:rPr lang="en-US" altLang="zh-TW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900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和散那</a:t>
            </a:r>
            <a:r>
              <a:rPr lang="en-US" altLang="zh-TW" sz="4200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200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台語</a:t>
            </a:r>
            <a:r>
              <a:rPr lang="en-US" altLang="zh-TW" sz="4200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4200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英文</a:t>
            </a:r>
            <a:r>
              <a:rPr lang="en-US" altLang="zh-TW" sz="4200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b="1" u="sng" dirty="0" smtClean="0">
                <a:solidFill>
                  <a:srgbClr val="FFFF00"/>
                </a:solidFill>
                <a:ea typeface="標楷體" pitchFamily="65" charset="-120"/>
              </a:rPr>
              <a:t/>
            </a:r>
            <a:br>
              <a:rPr lang="en-US" altLang="zh-TW" b="1" u="sng" dirty="0" smtClean="0">
                <a:solidFill>
                  <a:srgbClr val="FFFF00"/>
                </a:solidFill>
                <a:ea typeface="標楷體" pitchFamily="65" charset="-120"/>
              </a:rPr>
            </a:br>
            <a:r>
              <a:rPr lang="zh-TW" altLang="en-US" sz="3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詞曲:</a:t>
            </a:r>
            <a:r>
              <a:rPr lang="en-US" altLang="zh-TW" sz="3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Carl Tuttle</a:t>
            </a:r>
            <a:br>
              <a:rPr lang="en-US" altLang="zh-TW" sz="3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和散那 和散那</a:t>
            </a:r>
            <a:r>
              <a:rPr lang="en-US" altLang="zh-TW" sz="5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Hosanna, Hosanna </a:t>
            </a: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和散那歸至高上帝</a:t>
            </a:r>
            <a:r>
              <a:rPr lang="en-US" altLang="zh-TW" sz="5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Hosanna in the highest! </a:t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(2</a:t>
            </a:r>
            <a:r>
              <a:rPr lang="en-US" altLang="zh-TW" sz="4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X)</a:t>
            </a: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endParaRPr lang="zh-CN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24" y="381000"/>
            <a:ext cx="7905776" cy="4495800"/>
          </a:xfrm>
        </p:spPr>
        <p:txBody>
          <a:bodyPr>
            <a:normAutofit fontScale="90000"/>
          </a:bodyPr>
          <a:lstStyle/>
          <a:p>
            <a:r>
              <a:rPr lang="en-US" altLang="zh-TW" sz="4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主，阮尊崇祢名</a:t>
            </a: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Lord, we life up Your name</a:t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我心充滿讚美</a:t>
            </a: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with hearts full of praise</a:t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endParaRPr lang="zh-CN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t2</Template>
  <TotalTime>193</TotalTime>
  <Words>52</Words>
  <Application>Microsoft Office PowerPoint</Application>
  <PresentationFormat>On-screen Show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t2</vt:lpstr>
      <vt:lpstr>和散那   (華/英語)      詞曲:Carl Tuttle  和散那 和散那 Hosanna, Hosanna 和散那歸至高真神 Hosanna in the highest! (2X)</vt:lpstr>
      <vt:lpstr> 我們尊崇祢名 Lord we lift up Your name 我心充滿讚美 with hearts full of praise   </vt:lpstr>
      <vt:lpstr>我要高舉我主我神 Be exalted, Oh! Lord my God 和散那歸至高真神 Hosanna in the highest!  </vt:lpstr>
      <vt:lpstr>和散那 (華/英語)         詞曲:Carl Tuttle 榮耀 榮耀 Glory, Glory 願榮耀歸萬王之王 Glory to the King of kings! (2X)</vt:lpstr>
      <vt:lpstr> 榮耀 榮耀 Glory, Glory 願榮耀歸萬王之王 Glory to the King of kings!  </vt:lpstr>
      <vt:lpstr> 我們尊崇祢名 Lord we lift up Your name 我心充滿讚美 with hearts full of praise   </vt:lpstr>
      <vt:lpstr>我要高舉我主我神 Be exalted, Oh! Lord my God 和散那歸萬王之王 Hosanna in the highest!</vt:lpstr>
      <vt:lpstr> 和散那(台語/英文)    詞曲:Carl Tuttle 和散那 和散那  Hosanna, Hosanna  和散那歸至高上帝  Hosanna in the highest!  (2X) </vt:lpstr>
      <vt:lpstr> 主，阮尊崇祢名 Lord, we life up Your name 我心充滿讚美 with hearts full of praise  </vt:lpstr>
      <vt:lpstr>  我欲高舉我主上帝 Be exalted, Oh! Lord my God! 和散那歸至高上帝 Hosanna in the highest! </vt:lpstr>
      <vt:lpstr> 和散那(台語/英文) 榮耀 榮耀 Glory, Glory, 願榮耀歸萬王之王 Glory to the King of kings! (2X) </vt:lpstr>
      <vt:lpstr>和散那(台語/英文) 主，阮尊崇祢名 Lord we lift up Your name 我心充滿讚美 with hearts full of praise </vt:lpstr>
      <vt:lpstr>我欲高舉我主上帝 Be exalted, Oh! Lord my God! 願榮耀歸萬王之王 Glory to the King of kings! </vt:lpstr>
      <vt:lpstr>Slide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Hommie Yu</dc:creator>
  <cp:lastModifiedBy>Hommie Yu</cp:lastModifiedBy>
  <cp:revision>19</cp:revision>
  <dcterms:created xsi:type="dcterms:W3CDTF">2012-12-21T01:43:11Z</dcterms:created>
  <dcterms:modified xsi:type="dcterms:W3CDTF">2013-12-19T04:11:35Z</dcterms:modified>
</cp:coreProperties>
</file>