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59" d="100"/>
          <a:sy n="59" d="100"/>
        </p:scale>
        <p:origin x="-6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8C0A2F-B8F0-471E-B41A-F912C8F573D2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56DE0B-1B50-4703-90E1-87BDA270C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200" b="1" dirty="0" smtClean="0"/>
              <a:t>祢認識我，鑒察我，</a:t>
            </a:r>
            <a:endParaRPr lang="en-US" altLang="zh-TW" sz="5200" b="1" dirty="0" smtClean="0"/>
          </a:p>
          <a:p>
            <a:pPr algn="ctr"/>
            <a:r>
              <a:rPr lang="zh-TW" altLang="en-US" sz="5200" b="1" dirty="0" smtClean="0"/>
              <a:t>我坐下起來，祢都曉得；　　　　　</a:t>
            </a:r>
            <a:endParaRPr lang="zh-TW" altLang="en-US" sz="5200" dirty="0" smtClean="0"/>
          </a:p>
          <a:p>
            <a:pPr algn="ctr"/>
            <a:r>
              <a:rPr lang="zh-TW" altLang="en-US" sz="5200" b="1" dirty="0" smtClean="0"/>
              <a:t>祢從遠處知道我的意念，</a:t>
            </a:r>
            <a:endParaRPr lang="en-US" altLang="zh-TW" sz="5200" b="1" dirty="0" smtClean="0"/>
          </a:p>
          <a:p>
            <a:pPr algn="ctr"/>
            <a:r>
              <a:rPr lang="zh-TW" altLang="en-US" sz="5200" b="1" dirty="0" smtClean="0"/>
              <a:t>我行路躺臥，祢都察驗。</a:t>
            </a:r>
            <a:endParaRPr lang="zh-TW" altLang="en-US" sz="5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祢創造我，覆庇我，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我在母腹中，祢就看顧；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祢從起初看見我的形體，我一生的日子，祢都有數。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我到那裏躲避祢的面？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我到那裏躲避祢的靈？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在我前後環繞我環繞，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祢深知我一切所行。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200" b="1" dirty="0" smtClean="0"/>
              <a:t>祢認識我，鑒察我，</a:t>
            </a:r>
            <a:endParaRPr lang="en-US" altLang="zh-TW" sz="5200" b="1" dirty="0" smtClean="0"/>
          </a:p>
          <a:p>
            <a:pPr algn="ctr"/>
            <a:r>
              <a:rPr lang="zh-TW" altLang="en-US" sz="5200" b="1" dirty="0" smtClean="0"/>
              <a:t>我坐下起來，祢都曉得；　　　　　</a:t>
            </a:r>
            <a:endParaRPr lang="zh-TW" altLang="en-US" sz="5200" dirty="0" smtClean="0"/>
          </a:p>
          <a:p>
            <a:pPr algn="ctr"/>
            <a:r>
              <a:rPr lang="zh-TW" altLang="en-US" sz="5200" b="1" dirty="0" smtClean="0"/>
              <a:t>祢從遠處知道我的意念，</a:t>
            </a:r>
            <a:endParaRPr lang="en-US" altLang="zh-TW" sz="5200" b="1" dirty="0" smtClean="0"/>
          </a:p>
          <a:p>
            <a:pPr algn="ctr"/>
            <a:r>
              <a:rPr lang="zh-TW" altLang="en-US" sz="5200" b="1" dirty="0" smtClean="0"/>
              <a:t>我行路躺臥，祢都察驗。</a:t>
            </a:r>
            <a:endParaRPr lang="zh-TW" altLang="en-US" sz="5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祢創造我，覆庇我，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我在母腹中，祢就看顧；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祢從起初看見我的形體，我一生的日子，祢都有數。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我到那裏躲避祢的面？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我到那裏躲避祢的靈？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在我前後環繞我環繞，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祢深知我一切所行。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神哪！這樣的知識奇妙，神哪！是我難以測度，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這樣的知識深奧，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是我難以明瞭！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066800"/>
          </a:xfrm>
        </p:spPr>
        <p:txBody>
          <a:bodyPr/>
          <a:lstStyle/>
          <a:p>
            <a:pPr algn="ctr"/>
            <a:r>
              <a:rPr lang="zh-TW" altLang="en-US" sz="6000" dirty="0" smtClean="0"/>
              <a:t>祢認識我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99053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/>
              <a:t>神哪！這樣的知識奇妙，神哪！是我難以測度，　　　　　</a:t>
            </a:r>
            <a:endParaRPr lang="zh-TW" altLang="en-US" sz="5400" dirty="0" smtClean="0"/>
          </a:p>
          <a:p>
            <a:pPr algn="ctr"/>
            <a:r>
              <a:rPr lang="zh-TW" altLang="en-US" sz="5400" b="1" dirty="0" smtClean="0"/>
              <a:t>這樣的知識深奧，</a:t>
            </a:r>
            <a:endParaRPr lang="en-US" altLang="zh-TW" sz="5400" b="1" dirty="0" smtClean="0"/>
          </a:p>
          <a:p>
            <a:pPr algn="ctr"/>
            <a:r>
              <a:rPr lang="zh-TW" altLang="en-US" sz="5400" b="1" dirty="0" smtClean="0"/>
              <a:t>是我難以明瞭！</a:t>
            </a:r>
            <a:endParaRPr lang="zh-TW" altLang="en-US" sz="5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7620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dirty="0"/>
              <a:t>詞：葉薇心</a:t>
            </a:r>
            <a:r>
              <a:rPr lang="en-US" dirty="0"/>
              <a:t> </a:t>
            </a:r>
          </a:p>
          <a:p>
            <a:pPr algn="r"/>
            <a:r>
              <a:rPr lang="zh-TW" altLang="en-US" dirty="0"/>
              <a:t>曲：祈少麟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274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祢認識我</vt:lpstr>
      <vt:lpstr>祢認識我</vt:lpstr>
      <vt:lpstr>祢認識我</vt:lpstr>
      <vt:lpstr>祢認識我</vt:lpstr>
      <vt:lpstr>祢認識我</vt:lpstr>
      <vt:lpstr>祢認識我</vt:lpstr>
      <vt:lpstr>祢認識我</vt:lpstr>
      <vt:lpstr>祢認識我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祢認識我</dc:title>
  <dc:creator>eric</dc:creator>
  <cp:lastModifiedBy>Hommie Yu</cp:lastModifiedBy>
  <cp:revision>6</cp:revision>
  <dcterms:created xsi:type="dcterms:W3CDTF">2014-03-29T14:41:42Z</dcterms:created>
  <dcterms:modified xsi:type="dcterms:W3CDTF">2014-03-29T18:39:04Z</dcterms:modified>
</cp:coreProperties>
</file>