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7"/>
  </p:notesMasterIdLst>
  <p:sldIdLst>
    <p:sldId id="257"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42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notesMaster" Target="notesMasters/notes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3/7/2015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3/7/2015 7:31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3/7/2015 7:31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3/7/2015 7:31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362200"/>
            <a:ext cx="7681913" cy="837695"/>
          </a:xfrm>
        </p:spPr>
        <p:txBody>
          <a:bodyPr/>
          <a:lstStyle/>
          <a:p>
            <a:pPr algn="ctr"/>
            <a:r>
              <a:rPr lang="zh-TW" altLang="en-US" dirty="0">
                <a:effectLst/>
                <a:latin typeface="楷体" panose="02010609060101010101" pitchFamily="49" charset="-122"/>
                <a:ea typeface="楷体" panose="02010609060101010101" pitchFamily="49" charset="-122"/>
              </a:rPr>
              <a:t>求主充滿我</a:t>
            </a:r>
          </a:p>
        </p:txBody>
      </p:sp>
      <p:sp>
        <p:nvSpPr>
          <p:cNvPr id="3" name="Subtitle 2"/>
          <p:cNvSpPr>
            <a:spLocks noGrp="1"/>
          </p:cNvSpPr>
          <p:nvPr>
            <p:ph type="subTitle" idx="1"/>
          </p:nvPr>
        </p:nvSpPr>
        <p:spPr>
          <a:xfrm>
            <a:off x="730249" y="3962400"/>
            <a:ext cx="7681913" cy="1524000"/>
          </a:xfrm>
        </p:spPr>
        <p:txBody>
          <a:bodyPr/>
          <a:lstStyle/>
          <a:p>
            <a:pPr algn="ctr"/>
            <a:r>
              <a:rPr lang="zh-TW" altLang="en-US" sz="5400" dirty="0">
                <a:latin typeface="楷体" panose="02010609060101010101" pitchFamily="49" charset="-122"/>
                <a:ea typeface="楷体" panose="02010609060101010101" pitchFamily="49" charset="-122"/>
              </a:rPr>
              <a:t>詞、曲：游</a:t>
            </a:r>
            <a:r>
              <a:rPr lang="zh-TW" altLang="en-US" sz="5400" dirty="0" smtClean="0">
                <a:latin typeface="楷体" panose="02010609060101010101" pitchFamily="49" charset="-122"/>
                <a:ea typeface="楷体" panose="02010609060101010101" pitchFamily="49" charset="-122"/>
              </a:rPr>
              <a:t>智婷</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求主充滿我</a:t>
            </a:r>
          </a:p>
        </p:txBody>
      </p:sp>
      <p:sp>
        <p:nvSpPr>
          <p:cNvPr id="3" name="Subtitle 2"/>
          <p:cNvSpPr>
            <a:spLocks noGrp="1"/>
          </p:cNvSpPr>
          <p:nvPr>
            <p:ph type="body" sz="quarter" idx="10"/>
          </p:nvPr>
        </p:nvSpPr>
        <p:spPr>
          <a:xfrm>
            <a:off x="381000" y="1767614"/>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主 我</a:t>
            </a:r>
            <a:r>
              <a:rPr lang="zh-TW" altLang="en-US" sz="5400" dirty="0">
                <a:latin typeface="楷体" panose="02010609060101010101" pitchFamily="49" charset="-122"/>
                <a:ea typeface="楷体" panose="02010609060101010101" pitchFamily="49" charset="-122"/>
              </a:rPr>
              <a:t>來尋</a:t>
            </a:r>
            <a:r>
              <a:rPr lang="zh-TW" altLang="en-US" sz="5400" dirty="0" smtClean="0">
                <a:latin typeface="楷体" panose="02010609060101010101" pitchFamily="49" charset="-122"/>
                <a:ea typeface="楷体" panose="02010609060101010101" pitchFamily="49" charset="-122"/>
              </a:rPr>
              <a:t>求祢的面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求</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充</a:t>
            </a:r>
            <a:r>
              <a:rPr lang="zh-TW" altLang="en-US" sz="5400" dirty="0">
                <a:latin typeface="楷体" panose="02010609060101010101" pitchFamily="49" charset="-122"/>
                <a:ea typeface="楷体" panose="02010609060101010101" pitchFamily="49" charset="-122"/>
              </a:rPr>
              <a:t>滿</a:t>
            </a:r>
            <a:r>
              <a:rPr lang="zh-TW" altLang="en-US" sz="5400" dirty="0" smtClean="0">
                <a:latin typeface="楷体" panose="02010609060101010101" pitchFamily="49" charset="-122"/>
                <a:ea typeface="楷体" panose="02010609060101010101" pitchFamily="49" charset="-122"/>
              </a:rPr>
              <a:t>我 來</a:t>
            </a:r>
            <a:r>
              <a:rPr lang="zh-TW" altLang="en-US" sz="5400" dirty="0">
                <a:latin typeface="楷体" panose="02010609060101010101" pitchFamily="49" charset="-122"/>
                <a:ea typeface="楷体" panose="02010609060101010101" pitchFamily="49" charset="-122"/>
              </a:rPr>
              <a:t>充滿</a:t>
            </a:r>
            <a:r>
              <a:rPr lang="zh-TW" altLang="en-US" sz="5400" dirty="0" smtClean="0">
                <a:latin typeface="楷体" panose="02010609060101010101" pitchFamily="49" charset="-122"/>
                <a:ea typeface="楷体" panose="02010609060101010101" pitchFamily="49" charset="-122"/>
              </a:rPr>
              <a:t>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主 我</a:t>
            </a:r>
            <a:r>
              <a:rPr lang="zh-TW" altLang="en-US" sz="5400" dirty="0">
                <a:latin typeface="楷体" panose="02010609060101010101" pitchFamily="49" charset="-122"/>
                <a:ea typeface="楷体" panose="02010609060101010101" pitchFamily="49" charset="-122"/>
              </a:rPr>
              <a:t>渴</a:t>
            </a:r>
            <a:r>
              <a:rPr lang="zh-TW" altLang="en-US" sz="5400" dirty="0" smtClean="0">
                <a:latin typeface="楷体" panose="02010609060101010101" pitchFamily="49" charset="-122"/>
                <a:ea typeface="楷体" panose="02010609060101010101" pitchFamily="49" charset="-122"/>
              </a:rPr>
              <a:t>慕</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的</a:t>
            </a:r>
            <a:r>
              <a:rPr lang="zh-TW" altLang="en-US" sz="5400" dirty="0">
                <a:latin typeface="楷体" panose="02010609060101010101" pitchFamily="49" charset="-122"/>
                <a:ea typeface="楷体" panose="02010609060101010101" pitchFamily="49" charset="-122"/>
              </a:rPr>
              <a:t>同</a:t>
            </a:r>
            <a:r>
              <a:rPr lang="zh-TW" altLang="en-US" sz="5400" dirty="0" smtClean="0">
                <a:latin typeface="楷体" panose="02010609060101010101" pitchFamily="49" charset="-122"/>
                <a:ea typeface="楷体" panose="02010609060101010101" pitchFamily="49" charset="-122"/>
              </a:rPr>
              <a:t>在</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求</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潔</a:t>
            </a:r>
            <a:r>
              <a:rPr lang="zh-TW" altLang="en-US" sz="5400" dirty="0">
                <a:latin typeface="楷体" panose="02010609060101010101" pitchFamily="49" charset="-122"/>
                <a:ea typeface="楷体" panose="02010609060101010101" pitchFamily="49" charset="-122"/>
              </a:rPr>
              <a:t>淨</a:t>
            </a:r>
            <a:r>
              <a:rPr lang="zh-TW" altLang="en-US" sz="5400" dirty="0" smtClean="0">
                <a:latin typeface="楷体" panose="02010609060101010101" pitchFamily="49" charset="-122"/>
                <a:ea typeface="楷体" panose="02010609060101010101" pitchFamily="49" charset="-122"/>
              </a:rPr>
              <a:t>我 來</a:t>
            </a:r>
            <a:r>
              <a:rPr lang="zh-TW" altLang="en-US" sz="5400" dirty="0">
                <a:latin typeface="楷体" panose="02010609060101010101" pitchFamily="49" charset="-122"/>
                <a:ea typeface="楷体" panose="02010609060101010101" pitchFamily="49" charset="-122"/>
              </a:rPr>
              <a:t>充滿我</a:t>
            </a: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求主充滿我</a:t>
            </a:r>
          </a:p>
        </p:txBody>
      </p:sp>
      <p:sp>
        <p:nvSpPr>
          <p:cNvPr id="3" name="Subtitle 2"/>
          <p:cNvSpPr>
            <a:spLocks noGrp="1"/>
          </p:cNvSpPr>
          <p:nvPr>
            <p:ph type="body" sz="quarter" idx="10"/>
          </p:nvPr>
        </p:nvSpPr>
        <p:spPr>
          <a:xfrm>
            <a:off x="381000" y="17676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耶</a:t>
            </a:r>
            <a:r>
              <a:rPr lang="zh-TW" altLang="en-US" sz="5400" dirty="0" smtClean="0">
                <a:latin typeface="楷体" panose="02010609060101010101" pitchFamily="49" charset="-122"/>
                <a:ea typeface="楷体" panose="02010609060101010101" pitchFamily="49" charset="-122"/>
              </a:rPr>
              <a:t>穌 耶穌 耶穌 耶</a:t>
            </a:r>
            <a:r>
              <a:rPr lang="zh-TW" altLang="en-US" sz="5400" dirty="0" smtClean="0">
                <a:latin typeface="楷体" panose="02010609060101010101" pitchFamily="49" charset="-122"/>
                <a:ea typeface="楷体" panose="02010609060101010101" pitchFamily="49" charset="-122"/>
              </a:rPr>
              <a:t>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的</a:t>
            </a:r>
            <a:r>
              <a:rPr lang="zh-TW" altLang="en-US" sz="5400" dirty="0">
                <a:latin typeface="楷体" panose="02010609060101010101" pitchFamily="49" charset="-122"/>
                <a:ea typeface="楷体" panose="02010609060101010101" pitchFamily="49" charset="-122"/>
              </a:rPr>
              <a:t>寶血洗淨</a:t>
            </a:r>
            <a:r>
              <a:rPr lang="zh-TW" altLang="en-US" sz="5400" dirty="0" smtClean="0">
                <a:latin typeface="楷体" panose="02010609060101010101" pitchFamily="49" charset="-122"/>
                <a:ea typeface="楷体" panose="02010609060101010101" pitchFamily="49" charset="-122"/>
              </a:rPr>
              <a:t>我</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耶</a:t>
            </a:r>
            <a:r>
              <a:rPr lang="zh-TW" altLang="en-US" sz="5400" dirty="0" smtClean="0">
                <a:latin typeface="楷体" panose="02010609060101010101" pitchFamily="49" charset="-122"/>
                <a:ea typeface="楷体" panose="02010609060101010101" pitchFamily="49" charset="-122"/>
              </a:rPr>
              <a:t>穌 耶穌 耶穌 耶</a:t>
            </a:r>
            <a:r>
              <a:rPr lang="zh-TW" altLang="en-US" sz="5400" dirty="0" smtClean="0">
                <a:latin typeface="楷体" panose="02010609060101010101" pitchFamily="49" charset="-122"/>
                <a:ea typeface="楷体" panose="02010609060101010101" pitchFamily="49" charset="-122"/>
              </a:rPr>
              <a:t>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以</a:t>
            </a:r>
            <a:r>
              <a:rPr lang="zh-TW" altLang="en-US" sz="5400" dirty="0">
                <a:latin typeface="楷体" panose="02010609060101010101" pitchFamily="49" charset="-122"/>
                <a:ea typeface="楷体" panose="02010609060101010101" pitchFamily="49" charset="-122"/>
              </a:rPr>
              <a:t>恩</a:t>
            </a:r>
            <a:r>
              <a:rPr lang="zh-TW" altLang="en-US" sz="5400" dirty="0" smtClean="0">
                <a:latin typeface="楷体" panose="02010609060101010101" pitchFamily="49" charset="-122"/>
                <a:ea typeface="楷体" panose="02010609060101010101" pitchFamily="49" charset="-122"/>
              </a:rPr>
              <a:t>典為我</a:t>
            </a:r>
            <a:r>
              <a:rPr lang="zh-TW" altLang="en-US" sz="5400" dirty="0">
                <a:latin typeface="楷体" panose="02010609060101010101" pitchFamily="49" charset="-122"/>
                <a:ea typeface="楷体" panose="02010609060101010101" pitchFamily="49" charset="-122"/>
              </a:rPr>
              <a:t>冠冕</a:t>
            </a:r>
          </a:p>
        </p:txBody>
      </p:sp>
    </p:spTree>
    <p:extLst>
      <p:ext uri="{BB962C8B-B14F-4D97-AF65-F5344CB8AC3E}">
        <p14:creationId xmlns:p14="http://schemas.microsoft.com/office/powerpoint/2010/main" val="282187072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39</TotalTime>
  <Words>393</Words>
  <Application>Microsoft Office PowerPoint</Application>
  <PresentationFormat>On-screen Show (4:3)</PresentationFormat>
  <Paragraphs>24</Paragraphs>
  <Slides>3</Slides>
  <Notes>3</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1_Purple Template 1 Trebuchet</vt:lpstr>
      <vt:lpstr>White with Courier font for code slides</vt:lpstr>
      <vt:lpstr>求主充滿我</vt:lpstr>
      <vt:lpstr>求主充滿我</vt:lpstr>
      <vt:lpstr>求主充滿我</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Chingsville</cp:lastModifiedBy>
  <cp:revision>10</cp:revision>
  <dcterms:created xsi:type="dcterms:W3CDTF">2015-02-07T13:24:58Z</dcterms:created>
  <dcterms:modified xsi:type="dcterms:W3CDTF">2015-03-08T00:32:15Z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