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6:54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83044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6:54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829161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6:54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174341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6:54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68968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6:54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546442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a:effectLst/>
                <a:latin typeface="楷体" panose="02010609060101010101" pitchFamily="49" charset="-122"/>
                <a:ea typeface="楷体" panose="02010609060101010101" pitchFamily="49" charset="-122"/>
              </a:rPr>
              <a:t>常常喜樂</a:t>
            </a:r>
          </a:p>
        </p:txBody>
      </p:sp>
      <p:sp>
        <p:nvSpPr>
          <p:cNvPr id="3" name="Subtitle 2"/>
          <p:cNvSpPr>
            <a:spLocks noGrp="1"/>
          </p:cNvSpPr>
          <p:nvPr>
            <p:ph type="subTitle" idx="1"/>
          </p:nvPr>
        </p:nvSpPr>
        <p:spPr>
          <a:xfrm>
            <a:off x="730249" y="4344988"/>
            <a:ext cx="7681913" cy="836612"/>
          </a:xfrm>
        </p:spPr>
        <p:txBody>
          <a:bodyPr/>
          <a:lstStyle/>
          <a:p>
            <a:pPr algn="ctr">
              <a:spcBef>
                <a:spcPct val="0"/>
              </a:spcBef>
            </a:pPr>
            <a:r>
              <a:rPr lang="zh-TW" altLang="en-US" sz="5400" dirty="0">
                <a:solidFill>
                  <a:schemeClr val="tx1"/>
                </a:solidFill>
                <a:latin typeface="楷体" panose="02010609060101010101" pitchFamily="49" charset="-122"/>
                <a:ea typeface="楷体" panose="02010609060101010101" pitchFamily="49" charset="-122"/>
              </a:rPr>
              <a:t>詞、曲：盛曉玫</a:t>
            </a:r>
            <a:endParaRPr lang="en-US" sz="5400" dirty="0">
              <a:solidFill>
                <a:schemeClr val="tx1"/>
              </a:solidFill>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常常喜樂</a:t>
            </a: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常常喜樂 </a:t>
            </a:r>
            <a:r>
              <a:rPr lang="zh-TW" altLang="en-US" sz="5400" dirty="0" smtClean="0">
                <a:latin typeface="楷体" panose="02010609060101010101" pitchFamily="49" charset="-122"/>
                <a:ea typeface="楷体" panose="02010609060101010101" pitchFamily="49" charset="-122"/>
              </a:rPr>
              <a:t>向</a:t>
            </a:r>
            <a:r>
              <a:rPr lang="zh-TW" altLang="en-US" sz="5400" dirty="0">
                <a:latin typeface="楷体" panose="02010609060101010101" pitchFamily="49" charset="-122"/>
                <a:ea typeface="楷体" panose="02010609060101010101" pitchFamily="49" charset="-122"/>
              </a:rPr>
              <a:t>主高歌</a:t>
            </a:r>
          </a:p>
          <a:p>
            <a:pPr marL="0" indent="0" algn="ctr">
              <a:buNone/>
            </a:pPr>
            <a:r>
              <a:rPr lang="zh-TW" altLang="en-US" sz="5400" dirty="0">
                <a:latin typeface="楷体" panose="02010609060101010101" pitchFamily="49" charset="-122"/>
                <a:ea typeface="楷体" panose="02010609060101010101" pitchFamily="49" charset="-122"/>
              </a:rPr>
              <a:t>不論環境如何</a:t>
            </a:r>
          </a:p>
          <a:p>
            <a:pPr marL="0" indent="0" algn="ctr">
              <a:buNone/>
            </a:pPr>
            <a:r>
              <a:rPr lang="zh-TW" altLang="en-US" sz="5400" dirty="0">
                <a:latin typeface="楷体" panose="02010609060101010101" pitchFamily="49" charset="-122"/>
                <a:ea typeface="楷体" panose="02010609060101010101" pitchFamily="49" charset="-122"/>
              </a:rPr>
              <a:t>高山或低</a:t>
            </a:r>
            <a:r>
              <a:rPr lang="zh-TW" altLang="en-US" sz="5400" dirty="0" smtClean="0">
                <a:latin typeface="楷体" panose="02010609060101010101" pitchFamily="49" charset="-122"/>
                <a:ea typeface="楷体" panose="02010609060101010101" pitchFamily="49" charset="-122"/>
              </a:rPr>
              <a:t>谷主</a:t>
            </a:r>
            <a:r>
              <a:rPr lang="zh-TW" altLang="en-US" sz="5400" dirty="0">
                <a:latin typeface="楷体" panose="02010609060101010101" pitchFamily="49" charset="-122"/>
                <a:ea typeface="楷体" panose="02010609060101010101" pitchFamily="49" charset="-122"/>
              </a:rPr>
              <a:t>都看顧</a:t>
            </a:r>
          </a:p>
          <a:p>
            <a:pPr marL="0" indent="0" algn="ctr">
              <a:buNone/>
            </a:pPr>
            <a:r>
              <a:rPr lang="zh-TW" altLang="en-US" sz="5400" dirty="0">
                <a:latin typeface="楷体" panose="02010609060101010101" pitchFamily="49" charset="-122"/>
                <a:ea typeface="楷体" panose="02010609060101010101" pitchFamily="49" charset="-122"/>
              </a:rPr>
              <a:t>相信就能蒙福</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常常喜樂</a:t>
            </a: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常常禱告 </a:t>
            </a:r>
            <a:r>
              <a:rPr lang="zh-TW" altLang="en-US" sz="5400" dirty="0" smtClean="0">
                <a:latin typeface="楷体" panose="02010609060101010101" pitchFamily="49" charset="-122"/>
                <a:ea typeface="楷体" panose="02010609060101010101" pitchFamily="49" charset="-122"/>
              </a:rPr>
              <a:t>耐</a:t>
            </a:r>
            <a:r>
              <a:rPr lang="zh-TW" altLang="en-US" sz="5400" dirty="0">
                <a:latin typeface="楷体" panose="02010609060101010101" pitchFamily="49" charset="-122"/>
                <a:ea typeface="楷体" panose="02010609060101010101" pitchFamily="49" charset="-122"/>
              </a:rPr>
              <a:t>心等候</a:t>
            </a:r>
          </a:p>
          <a:p>
            <a:pPr marL="0" indent="0" algn="ctr">
              <a:buNone/>
            </a:pPr>
            <a:r>
              <a:rPr lang="zh-TW" altLang="en-US" sz="5400" dirty="0">
                <a:latin typeface="楷体" panose="02010609060101010101" pitchFamily="49" charset="-122"/>
                <a:ea typeface="楷体" panose="02010609060101010101" pitchFamily="49" charset="-122"/>
              </a:rPr>
              <a:t>主做事有定時</a:t>
            </a:r>
          </a:p>
          <a:p>
            <a:pPr marL="0" indent="0" algn="ctr">
              <a:buNone/>
            </a:pPr>
            <a:r>
              <a:rPr lang="zh-TW" altLang="en-US" sz="5400" dirty="0">
                <a:latin typeface="楷体" panose="02010609060101010101" pitchFamily="49" charset="-122"/>
                <a:ea typeface="楷体" panose="02010609060101010101" pitchFamily="49" charset="-122"/>
              </a:rPr>
              <a:t>流淚撒</a:t>
            </a:r>
            <a:r>
              <a:rPr lang="zh-TW" altLang="en-US" sz="5400" dirty="0" smtClean="0">
                <a:latin typeface="楷体" panose="02010609060101010101" pitchFamily="49" charset="-122"/>
                <a:ea typeface="楷体" panose="02010609060101010101" pitchFamily="49" charset="-122"/>
              </a:rPr>
              <a:t>種必</a:t>
            </a:r>
            <a:r>
              <a:rPr lang="zh-TW" altLang="en-US" sz="5400" dirty="0">
                <a:latin typeface="楷体" panose="02010609060101010101" pitchFamily="49" charset="-122"/>
                <a:ea typeface="楷体" panose="02010609060101010101" pitchFamily="49" charset="-122"/>
              </a:rPr>
              <a:t>歡呼收割</a:t>
            </a:r>
          </a:p>
          <a:p>
            <a:pPr marL="0" indent="0" algn="ctr">
              <a:buNone/>
            </a:pPr>
            <a:r>
              <a:rPr lang="zh-TW" altLang="en-US" sz="5400" dirty="0">
                <a:latin typeface="楷体" panose="02010609060101010101" pitchFamily="49" charset="-122"/>
                <a:ea typeface="楷体" panose="02010609060101010101" pitchFamily="49" charset="-122"/>
              </a:rPr>
              <a:t>相信就有喜樂</a:t>
            </a:r>
          </a:p>
        </p:txBody>
      </p:sp>
    </p:spTree>
    <p:extLst>
      <p:ext uri="{BB962C8B-B14F-4D97-AF65-F5344CB8AC3E}">
        <p14:creationId xmlns:p14="http://schemas.microsoft.com/office/powerpoint/2010/main" val="356110335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常常喜樂</a:t>
            </a:r>
          </a:p>
        </p:txBody>
      </p:sp>
      <p:sp>
        <p:nvSpPr>
          <p:cNvPr id="3" name="Subtitle 2"/>
          <p:cNvSpPr>
            <a:spLocks noGrp="1"/>
          </p:cNvSpPr>
          <p:nvPr>
            <p:ph type="body" sz="quarter" idx="10"/>
          </p:nvPr>
        </p:nvSpPr>
        <p:spPr>
          <a:xfrm>
            <a:off x="266700" y="1905000"/>
            <a:ext cx="86106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下垂的</a:t>
            </a:r>
            <a:r>
              <a:rPr lang="zh-TW" altLang="en-US" sz="5400" dirty="0" smtClean="0">
                <a:latin typeface="楷体" panose="02010609060101010101" pitchFamily="49" charset="-122"/>
                <a:ea typeface="楷体" panose="02010609060101010101" pitchFamily="49" charset="-122"/>
              </a:rPr>
              <a:t>手再</a:t>
            </a:r>
            <a:r>
              <a:rPr lang="zh-TW" altLang="en-US" sz="5400" dirty="0">
                <a:latin typeface="楷体" panose="02010609060101010101" pitchFamily="49" charset="-122"/>
                <a:ea typeface="楷体" panose="02010609060101010101" pitchFamily="49" charset="-122"/>
              </a:rPr>
              <a:t>一次舉起來</a:t>
            </a:r>
          </a:p>
          <a:p>
            <a:pPr marL="0" indent="0" algn="ctr">
              <a:buNone/>
            </a:pPr>
            <a:r>
              <a:rPr lang="zh-TW" altLang="en-US" sz="5400" dirty="0">
                <a:latin typeface="楷体" panose="02010609060101010101" pitchFamily="49" charset="-122"/>
                <a:ea typeface="楷体" panose="02010609060101010101" pitchFamily="49" charset="-122"/>
              </a:rPr>
              <a:t>封閉的</a:t>
            </a:r>
            <a:r>
              <a:rPr lang="zh-TW" altLang="en-US" sz="5400" dirty="0" smtClean="0">
                <a:latin typeface="楷体" panose="02010609060101010101" pitchFamily="49" charset="-122"/>
                <a:ea typeface="楷体" panose="02010609060101010101" pitchFamily="49" charset="-122"/>
              </a:rPr>
              <a:t>心再</a:t>
            </a:r>
            <a:r>
              <a:rPr lang="zh-TW" altLang="en-US" sz="5400" dirty="0">
                <a:latin typeface="楷体" panose="02010609060101010101" pitchFamily="49" charset="-122"/>
                <a:ea typeface="楷体" panose="02010609060101010101" pitchFamily="49" charset="-122"/>
              </a:rPr>
              <a:t>一次敞</a:t>
            </a:r>
            <a:r>
              <a:rPr lang="zh-TW" altLang="en-US" sz="5400" dirty="0" smtClean="0">
                <a:latin typeface="楷体" panose="02010609060101010101" pitchFamily="49" charset="-122"/>
                <a:ea typeface="楷体" panose="02010609060101010101" pitchFamily="49" charset="-122"/>
              </a:rPr>
              <a:t>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拋開一切憂</a:t>
            </a:r>
            <a:r>
              <a:rPr lang="zh-TW" altLang="en-US" sz="5400" dirty="0" smtClean="0">
                <a:latin typeface="楷体" panose="02010609060101010101" pitchFamily="49" charset="-122"/>
                <a:ea typeface="楷体" panose="02010609060101010101" pitchFamily="49" charset="-122"/>
              </a:rPr>
              <a:t>慮 放</a:t>
            </a:r>
            <a:r>
              <a:rPr lang="zh-TW" altLang="en-US" sz="5400" dirty="0">
                <a:latin typeface="楷体" panose="02010609060101010101" pitchFamily="49" charset="-122"/>
                <a:ea typeface="楷体" panose="02010609060101010101" pitchFamily="49" charset="-122"/>
              </a:rPr>
              <a:t>下一切重擔</a:t>
            </a:r>
          </a:p>
          <a:p>
            <a:pPr marL="0" indent="0" algn="ctr">
              <a:buNone/>
            </a:pPr>
            <a:r>
              <a:rPr lang="zh-TW" altLang="en-US" sz="5400" dirty="0">
                <a:latin typeface="楷体" panose="02010609060101010101" pitchFamily="49" charset="-122"/>
                <a:ea typeface="楷体" panose="02010609060101010101" pitchFamily="49" charset="-122"/>
              </a:rPr>
              <a:t>來到主的</a:t>
            </a:r>
            <a:r>
              <a:rPr lang="zh-TW" altLang="en-US" sz="5400" dirty="0" smtClean="0">
                <a:latin typeface="楷体" panose="02010609060101010101" pitchFamily="49" charset="-122"/>
                <a:ea typeface="楷体" panose="02010609060101010101" pitchFamily="49" charset="-122"/>
              </a:rPr>
              <a:t>面</a:t>
            </a:r>
            <a:r>
              <a:rPr lang="zh-TW" altLang="en-US" sz="5400" dirty="0">
                <a:latin typeface="楷体" panose="02010609060101010101" pitchFamily="49" charset="-122"/>
                <a:ea typeface="楷体" panose="02010609060101010101" pitchFamily="49" charset="-122"/>
              </a:rPr>
              <a:t>前</a:t>
            </a:r>
            <a:r>
              <a:rPr lang="zh-TW" altLang="en-US" sz="5400" dirty="0" smtClean="0">
                <a:latin typeface="楷体" panose="02010609060101010101" pitchFamily="49" charset="-122"/>
                <a:ea typeface="楷体" panose="02010609060101010101" pitchFamily="49" charset="-122"/>
              </a:rPr>
              <a:t> 我喜</a:t>
            </a:r>
            <a:r>
              <a:rPr lang="zh-TW" altLang="en-US" sz="5400" dirty="0">
                <a:latin typeface="楷体" panose="02010609060101010101" pitchFamily="49" charset="-122"/>
                <a:ea typeface="楷体" panose="02010609060101010101" pitchFamily="49" charset="-122"/>
              </a:rPr>
              <a:t>樂滿</a:t>
            </a:r>
            <a:r>
              <a:rPr lang="zh-TW" altLang="en-US" sz="5400" dirty="0" smtClean="0">
                <a:latin typeface="楷体" panose="02010609060101010101" pitchFamily="49" charset="-122"/>
                <a:ea typeface="楷体" panose="02010609060101010101" pitchFamily="49" charset="-122"/>
              </a:rPr>
              <a:t>懷</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6302178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常常喜樂</a:t>
            </a:r>
          </a:p>
        </p:txBody>
      </p:sp>
      <p:sp>
        <p:nvSpPr>
          <p:cNvPr id="3" name="Subtitle 2"/>
          <p:cNvSpPr>
            <a:spLocks noGrp="1"/>
          </p:cNvSpPr>
          <p:nvPr>
            <p:ph type="body" sz="quarter" idx="10"/>
          </p:nvPr>
        </p:nvSpPr>
        <p:spPr>
          <a:xfrm>
            <a:off x="266700" y="1524000"/>
            <a:ext cx="86106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冰冷的</a:t>
            </a:r>
            <a:r>
              <a:rPr lang="zh-TW" altLang="en-US" sz="5400" dirty="0" smtClean="0">
                <a:latin typeface="楷体" panose="02010609060101010101" pitchFamily="49" charset="-122"/>
                <a:ea typeface="楷体" panose="02010609060101010101" pitchFamily="49" charset="-122"/>
              </a:rPr>
              <a:t>心被</a:t>
            </a:r>
            <a:r>
              <a:rPr lang="zh-TW" altLang="en-US" sz="5400" dirty="0">
                <a:latin typeface="楷体" panose="02010609060101010101" pitchFamily="49" charset="-122"/>
                <a:ea typeface="楷体" panose="02010609060101010101" pitchFamily="49" charset="-122"/>
              </a:rPr>
              <a:t>主愛來溫暖</a:t>
            </a:r>
          </a:p>
          <a:p>
            <a:pPr marL="0" indent="0" algn="ctr">
              <a:buNone/>
            </a:pPr>
            <a:r>
              <a:rPr lang="zh-TW" altLang="en-US" sz="5400" dirty="0">
                <a:latin typeface="楷体" panose="02010609060101010101" pitchFamily="49" charset="-122"/>
                <a:ea typeface="楷体" panose="02010609060101010101" pitchFamily="49" charset="-122"/>
              </a:rPr>
              <a:t>乾渴的</a:t>
            </a:r>
            <a:r>
              <a:rPr lang="zh-TW" altLang="en-US" sz="5400" dirty="0" smtClean="0">
                <a:latin typeface="楷体" panose="02010609060101010101" pitchFamily="49" charset="-122"/>
                <a:ea typeface="楷体" panose="02010609060101010101" pitchFamily="49" charset="-122"/>
              </a:rPr>
              <a:t>靈被</a:t>
            </a:r>
            <a:r>
              <a:rPr lang="zh-TW" altLang="en-US" sz="5400" dirty="0">
                <a:latin typeface="楷体" panose="02010609060101010101" pitchFamily="49" charset="-122"/>
                <a:ea typeface="楷体" panose="02010609060101010101" pitchFamily="49" charset="-122"/>
              </a:rPr>
              <a:t>主愛來充</a:t>
            </a:r>
            <a:r>
              <a:rPr lang="zh-TW" altLang="en-US" sz="5400" dirty="0" smtClean="0">
                <a:latin typeface="楷体" panose="02010609060101010101" pitchFamily="49" charset="-122"/>
                <a:ea typeface="楷体" panose="02010609060101010101" pitchFamily="49" charset="-122"/>
              </a:rPr>
              <a:t>滿</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主是我的力</a:t>
            </a:r>
            <a:r>
              <a:rPr lang="zh-TW" altLang="en-US" sz="5400" dirty="0" smtClean="0">
                <a:latin typeface="楷体" panose="02010609060101010101" pitchFamily="49" charset="-122"/>
                <a:ea typeface="楷体" panose="02010609060101010101" pitchFamily="49" charset="-122"/>
              </a:rPr>
              <a:t>量 主</a:t>
            </a:r>
            <a:r>
              <a:rPr lang="zh-TW" altLang="en-US" sz="5400" dirty="0">
                <a:latin typeface="楷体" panose="02010609060101010101" pitchFamily="49" charset="-122"/>
                <a:ea typeface="楷体" panose="02010609060101010101" pitchFamily="49" charset="-122"/>
              </a:rPr>
              <a:t>是我的高台</a:t>
            </a:r>
          </a:p>
          <a:p>
            <a:pPr marL="0" indent="0" algn="ctr">
              <a:buNone/>
            </a:pPr>
            <a:r>
              <a:rPr lang="zh-TW" altLang="en-US" sz="5400" dirty="0">
                <a:latin typeface="楷体" panose="02010609060101010101" pitchFamily="49" charset="-122"/>
                <a:ea typeface="楷体" panose="02010609060101010101" pitchFamily="49" charset="-122"/>
              </a:rPr>
              <a:t>死蔭幽</a:t>
            </a:r>
            <a:r>
              <a:rPr lang="zh-TW" altLang="en-US" sz="5400" dirty="0" smtClean="0">
                <a:latin typeface="楷体" panose="02010609060101010101" pitchFamily="49" charset="-122"/>
                <a:ea typeface="楷体" panose="02010609060101010101" pitchFamily="49" charset="-122"/>
              </a:rPr>
              <a:t>谷一</a:t>
            </a:r>
            <a:r>
              <a:rPr lang="zh-TW" altLang="en-US" sz="5400" dirty="0">
                <a:latin typeface="楷体" panose="02010609060101010101" pitchFamily="49" charset="-122"/>
                <a:ea typeface="楷体" panose="02010609060101010101" pitchFamily="49" charset="-122"/>
              </a:rPr>
              <a:t>路有耶穌陪伴</a:t>
            </a:r>
          </a:p>
          <a:p>
            <a:pPr marL="0" indent="0" algn="ctr">
              <a:buNone/>
            </a:pPr>
            <a:r>
              <a:rPr lang="zh-TW" altLang="en-US" sz="5400" dirty="0">
                <a:latin typeface="楷体" panose="02010609060101010101" pitchFamily="49" charset="-122"/>
                <a:ea typeface="楷体" panose="02010609060101010101" pitchFamily="49" charset="-122"/>
              </a:rPr>
              <a:t>祂永不離</a:t>
            </a:r>
            <a:r>
              <a:rPr lang="zh-TW" altLang="en-US" sz="5400" dirty="0" smtClean="0">
                <a:latin typeface="楷体" panose="02010609060101010101" pitchFamily="49" charset="-122"/>
                <a:ea typeface="楷体" panose="02010609060101010101" pitchFamily="49" charset="-122"/>
              </a:rPr>
              <a:t>開</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52999072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86</TotalTime>
  <Words>685</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常常喜樂</vt:lpstr>
      <vt:lpstr>常常喜樂</vt:lpstr>
      <vt:lpstr>常常喜樂</vt:lpstr>
      <vt:lpstr>常常喜樂</vt:lpstr>
      <vt:lpstr>常常喜樂</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19</cp:revision>
  <dcterms:created xsi:type="dcterms:W3CDTF">2015-02-07T13:24:58Z</dcterms:created>
  <dcterms:modified xsi:type="dcterms:W3CDTF">2015-06-04T22:54:20Z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