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0"/>
  </p:notesMasterIdLst>
  <p:sldIdLst>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3/15/2015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3/15/2015 7:13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3/15/2015 7:13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3/15/2015 7:16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3/15/2015 7:16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3/15/2015 7:16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3/15/2015 7:17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362200"/>
            <a:ext cx="7681913" cy="838200"/>
          </a:xfrm>
        </p:spPr>
        <p:txBody>
          <a:bodyPr/>
          <a:lstStyle/>
          <a:p>
            <a:pPr algn="ctr"/>
            <a:r>
              <a:rPr lang="zh-TW" altLang="en-US" dirty="0">
                <a:effectLst/>
                <a:latin typeface="楷体" panose="02010609060101010101" pitchFamily="49" charset="-122"/>
                <a:ea typeface="楷体" panose="02010609060101010101" pitchFamily="49" charset="-122"/>
              </a:rPr>
              <a:t>腳步</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191000"/>
            <a:ext cx="7681913" cy="760412"/>
          </a:xfrm>
        </p:spPr>
        <p:txBody>
          <a:bodyPr/>
          <a:lstStyle/>
          <a:p>
            <a:pPr algn="ctr"/>
            <a:r>
              <a:rPr lang="zh-TW" altLang="en-US" sz="5400" dirty="0">
                <a:latin typeface="楷体" panose="02010609060101010101" pitchFamily="49" charset="-122"/>
                <a:ea typeface="楷体" panose="02010609060101010101" pitchFamily="49" charset="-122"/>
              </a:rPr>
              <a:t>詞、曲</a:t>
            </a:r>
            <a:r>
              <a:rPr lang="zh-TW" altLang="en-US" sz="5400" dirty="0">
                <a:latin typeface="楷体" panose="02010609060101010101" pitchFamily="49" charset="-122"/>
                <a:ea typeface="楷体" panose="02010609060101010101" pitchFamily="49" charset="-122"/>
              </a:rPr>
              <a:t>：盛曉玫</a:t>
            </a:r>
            <a:endParaRPr lang="zh-TW" alt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腳步</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祢的</a:t>
            </a:r>
            <a:r>
              <a:rPr lang="zh-TW" altLang="en-US" sz="5400" dirty="0">
                <a:latin typeface="楷体" panose="02010609060101010101" pitchFamily="49" charset="-122"/>
                <a:ea typeface="楷体" panose="02010609060101010101" pitchFamily="49" charset="-122"/>
              </a:rPr>
              <a:t>腳步　帶著我的腳步</a:t>
            </a:r>
          </a:p>
          <a:p>
            <a:pPr marL="0" indent="0" algn="ctr">
              <a:buNone/>
            </a:pPr>
            <a:r>
              <a:rPr lang="zh-TW" altLang="en-US" sz="5400" dirty="0">
                <a:latin typeface="楷体" panose="02010609060101010101" pitchFamily="49" charset="-122"/>
                <a:ea typeface="楷体" panose="02010609060101010101" pitchFamily="49" charset="-122"/>
              </a:rPr>
              <a:t>一步一步都有祝福</a:t>
            </a:r>
          </a:p>
          <a:p>
            <a:pPr marL="0" indent="0" algn="ctr">
              <a:buNone/>
            </a:pPr>
            <a:r>
              <a:rPr lang="zh-TW" altLang="en-US" sz="5400" dirty="0">
                <a:latin typeface="楷体" panose="02010609060101010101" pitchFamily="49" charset="-122"/>
                <a:ea typeface="楷体" panose="02010609060101010101" pitchFamily="49" charset="-122"/>
              </a:rPr>
              <a:t>每個腳步　我要緊緊跟隨</a:t>
            </a:r>
          </a:p>
          <a:p>
            <a:pPr marL="0" indent="0" algn="ctr">
              <a:buNone/>
            </a:pPr>
            <a:r>
              <a:rPr lang="zh-TW" altLang="en-US" sz="5400" dirty="0">
                <a:latin typeface="楷体" panose="02010609060101010101" pitchFamily="49" charset="-122"/>
                <a:ea typeface="楷体" panose="02010609060101010101" pitchFamily="49" charset="-122"/>
              </a:rPr>
              <a:t>走在蒙福的道路</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腳步</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求給我　更多的勇氣</a:t>
            </a:r>
          </a:p>
          <a:p>
            <a:pPr marL="0" indent="0" algn="ctr">
              <a:buNone/>
            </a:pPr>
            <a:r>
              <a:rPr lang="zh-TW" altLang="en-US" sz="5400" dirty="0">
                <a:latin typeface="楷体" panose="02010609060101010101" pitchFamily="49" charset="-122"/>
                <a:ea typeface="楷体" panose="02010609060101010101" pitchFamily="49" charset="-122"/>
              </a:rPr>
              <a:t>給我更多的信心</a:t>
            </a:r>
          </a:p>
          <a:p>
            <a:pPr marL="0" indent="0" algn="ctr">
              <a:buNone/>
            </a:pPr>
            <a:r>
              <a:rPr lang="zh-TW" altLang="en-US" sz="5400" dirty="0">
                <a:latin typeface="楷体" panose="02010609060101010101" pitchFamily="49" charset="-122"/>
                <a:ea typeface="楷体" panose="02010609060101010101" pitchFamily="49" charset="-122"/>
              </a:rPr>
              <a:t>讓我勇敢踏出跟</a:t>
            </a:r>
            <a:r>
              <a:rPr lang="zh-TW" altLang="en-US" sz="5400" dirty="0" smtClean="0">
                <a:latin typeface="楷体" panose="02010609060101010101" pitchFamily="49" charset="-122"/>
                <a:ea typeface="楷体" panose="02010609060101010101" pitchFamily="49" charset="-122"/>
              </a:rPr>
              <a:t>隨</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的</a:t>
            </a:r>
            <a:r>
              <a:rPr lang="zh-TW" altLang="en-US" sz="5400" dirty="0">
                <a:latin typeface="楷体" panose="02010609060101010101" pitchFamily="49" charset="-122"/>
                <a:ea typeface="楷体" panose="02010609060101010101" pitchFamily="49" charset="-122"/>
              </a:rPr>
              <a:t>腳</a:t>
            </a:r>
            <a:r>
              <a:rPr lang="zh-TW" altLang="en-US" sz="5400" dirty="0" smtClean="0">
                <a:latin typeface="楷体" panose="02010609060101010101" pitchFamily="49" charset="-122"/>
                <a:ea typeface="楷体" panose="02010609060101010101" pitchFamily="49" charset="-122"/>
              </a:rPr>
              <a:t>步</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82529553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腳步</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2576090"/>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跟</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行</a:t>
            </a:r>
            <a:r>
              <a:rPr lang="zh-TW" altLang="en-US" sz="5400" dirty="0">
                <a:latin typeface="楷体" panose="02010609060101010101" pitchFamily="49" charset="-122"/>
                <a:ea typeface="楷体" panose="02010609060101010101" pitchFamily="49" charset="-122"/>
              </a:rPr>
              <a:t>在水面上</a:t>
            </a:r>
          </a:p>
          <a:p>
            <a:pPr marL="0" indent="0" algn="ctr">
              <a:buNone/>
            </a:pPr>
            <a:r>
              <a:rPr lang="zh-TW" altLang="en-US" sz="5400" dirty="0" smtClean="0">
                <a:latin typeface="楷体" panose="02010609060101010101" pitchFamily="49" charset="-122"/>
                <a:ea typeface="楷体" panose="02010609060101010101" pitchFamily="49" charset="-122"/>
              </a:rPr>
              <a:t>跟</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走</a:t>
            </a:r>
            <a:r>
              <a:rPr lang="zh-TW" altLang="en-US" sz="5400" dirty="0">
                <a:latin typeface="楷体" panose="02010609060101010101" pitchFamily="49" charset="-122"/>
                <a:ea typeface="楷体" panose="02010609060101010101" pitchFamily="49" charset="-122"/>
              </a:rPr>
              <a:t>在曠野地</a:t>
            </a:r>
          </a:p>
          <a:p>
            <a:pPr marL="0" indent="0" algn="ctr">
              <a:buNone/>
            </a:pPr>
            <a:r>
              <a:rPr lang="zh-TW" altLang="en-US" sz="5400" dirty="0">
                <a:latin typeface="楷体" panose="02010609060101010101" pitchFamily="49" charset="-122"/>
                <a:ea typeface="楷体" panose="02010609060101010101" pitchFamily="49" charset="-122"/>
              </a:rPr>
              <a:t>曲曲折折我也不在乎</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83418816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腳步</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我只要　更多信</a:t>
            </a:r>
            <a:r>
              <a:rPr lang="zh-TW" altLang="en-US" sz="5400" dirty="0" smtClean="0">
                <a:latin typeface="楷体" panose="02010609060101010101" pitchFamily="49" charset="-122"/>
                <a:ea typeface="楷体" panose="02010609060101010101" pitchFamily="49" charset="-122"/>
              </a:rPr>
              <a:t>靠</a:t>
            </a:r>
            <a:r>
              <a:rPr lang="zh-TW" altLang="en-US" sz="5400" dirty="0">
                <a:latin typeface="楷体" panose="02010609060101010101" pitchFamily="49" charset="-122"/>
                <a:ea typeface="楷体" panose="02010609060101010101" pitchFamily="49" charset="-122"/>
              </a:rPr>
              <a:t>祢</a:t>
            </a:r>
          </a:p>
          <a:p>
            <a:pPr marL="0" indent="0" algn="ctr">
              <a:buNone/>
            </a:pPr>
            <a:r>
              <a:rPr lang="zh-TW" altLang="en-US" sz="5400" dirty="0">
                <a:latin typeface="楷体" panose="02010609060101010101" pitchFamily="49" charset="-122"/>
                <a:ea typeface="楷体" panose="02010609060101010101" pitchFamily="49" charset="-122"/>
              </a:rPr>
              <a:t>只要更多順</a:t>
            </a:r>
            <a:r>
              <a:rPr lang="zh-TW" altLang="en-US" sz="5400" dirty="0" smtClean="0">
                <a:latin typeface="楷体" panose="02010609060101010101" pitchFamily="49" charset="-122"/>
                <a:ea typeface="楷体" panose="02010609060101010101" pitchFamily="49" charset="-122"/>
              </a:rPr>
              <a:t>服</a:t>
            </a:r>
            <a:r>
              <a:rPr lang="zh-TW" altLang="en-US" sz="5400" dirty="0">
                <a:latin typeface="楷体" panose="02010609060101010101" pitchFamily="49" charset="-122"/>
                <a:ea typeface="楷体" panose="02010609060101010101" pitchFamily="49" charset="-122"/>
              </a:rPr>
              <a:t>祢</a:t>
            </a:r>
          </a:p>
          <a:p>
            <a:pPr marL="0" indent="0" algn="ctr">
              <a:buNone/>
            </a:pPr>
            <a:r>
              <a:rPr lang="zh-TW" altLang="en-US" sz="5400" dirty="0">
                <a:latin typeface="楷体" panose="02010609060101010101" pitchFamily="49" charset="-122"/>
                <a:ea typeface="楷体" panose="02010609060101010101" pitchFamily="49" charset="-122"/>
              </a:rPr>
              <a:t>凡是出</a:t>
            </a:r>
            <a:r>
              <a:rPr lang="zh-TW" altLang="en-US" sz="5400" dirty="0" smtClean="0">
                <a:latin typeface="楷体" panose="02010609060101010101" pitchFamily="49" charset="-122"/>
                <a:ea typeface="楷体" panose="02010609060101010101" pitchFamily="49" charset="-122"/>
              </a:rPr>
              <a:t>於</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的</a:t>
            </a:r>
            <a:r>
              <a:rPr lang="zh-TW" altLang="en-US" sz="5400" dirty="0">
                <a:latin typeface="楷体" panose="02010609060101010101" pitchFamily="49" charset="-122"/>
                <a:ea typeface="楷体" panose="02010609060101010101" pitchFamily="49" charset="-122"/>
              </a:rPr>
              <a:t>我就默然不語</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03377518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腳步</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就算經過黑暗谷</a:t>
            </a:r>
          </a:p>
          <a:p>
            <a:pPr marL="0" indent="0" algn="ctr">
              <a:buNone/>
            </a:pPr>
            <a:r>
              <a:rPr lang="zh-TW" altLang="en-US" sz="5400" dirty="0">
                <a:latin typeface="楷体" panose="02010609060101010101" pitchFamily="49" charset="-122"/>
                <a:ea typeface="楷体" panose="02010609060101010101" pitchFamily="49" charset="-122"/>
              </a:rPr>
              <a:t>就算遇到暴風雨</a:t>
            </a:r>
          </a:p>
          <a:p>
            <a:pPr marL="0" indent="0" algn="ctr">
              <a:buNone/>
            </a:pP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手</a:t>
            </a:r>
            <a:r>
              <a:rPr lang="zh-TW" altLang="en-US" sz="5400" dirty="0">
                <a:latin typeface="楷体" panose="02010609060101010101" pitchFamily="49" charset="-122"/>
                <a:ea typeface="楷体" panose="02010609060101010101" pitchFamily="49" charset="-122"/>
              </a:rPr>
              <a:t>中都將變成祝福</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80919185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62</TotalTime>
  <Words>688</Words>
  <Application>Microsoft Office PowerPoint</Application>
  <PresentationFormat>On-screen Show (4:3)</PresentationFormat>
  <Paragraphs>47</Paragraphs>
  <Slides>6</Slides>
  <Notes>6</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1_Purple Template 1 Trebuchet</vt:lpstr>
      <vt:lpstr>White with Courier font for code slides</vt:lpstr>
      <vt:lpstr>腳步</vt:lpstr>
      <vt:lpstr>腳步</vt:lpstr>
      <vt:lpstr>腳步</vt:lpstr>
      <vt:lpstr>腳步</vt:lpstr>
      <vt:lpstr>腳步</vt:lpstr>
      <vt:lpstr>腳步</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16</cp:revision>
  <dcterms:created xsi:type="dcterms:W3CDTF">2015-02-07T13:24:58Z</dcterms:created>
  <dcterms:modified xsi:type="dcterms:W3CDTF">2015-03-15T11:19:18Z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