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9"/>
  </p:notesMasterIdLst>
  <p:sldIdLst>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7/30/2015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7/30/2015 6:52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254098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7/30/2015 6:54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3937464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7/30/2015 6:55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3419775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7/30/2015 6:55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17913223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7/30/2015 6:55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1003595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819400"/>
            <a:ext cx="7681913" cy="990095"/>
          </a:xfrm>
        </p:spPr>
        <p:txBody>
          <a:bodyPr/>
          <a:lstStyle/>
          <a:p>
            <a:pPr algn="ctr"/>
            <a:r>
              <a:rPr lang="zh-TW" altLang="en-US" dirty="0">
                <a:latin typeface="楷体" panose="02010609060101010101" pitchFamily="49" charset="-122"/>
                <a:ea typeface="楷体" panose="02010609060101010101" pitchFamily="49" charset="-122"/>
              </a:rPr>
              <a:t>因祂活著</a:t>
            </a:r>
            <a:endParaRPr lang="zh-TW" altLang="en-US" dirty="0">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latin typeface="楷体" panose="02010609060101010101" pitchFamily="49" charset="-122"/>
                <a:ea typeface="楷体" panose="02010609060101010101" pitchFamily="49" charset="-122"/>
              </a:rPr>
              <a:t>因祂活著</a:t>
            </a:r>
            <a:endParaRPr lang="zh-TW" altLang="en-US" sz="5400" dirty="0">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神差愛</a:t>
            </a:r>
            <a:r>
              <a:rPr lang="zh-TW" altLang="en-US" sz="5400" dirty="0" smtClean="0">
                <a:latin typeface="楷体" panose="02010609060101010101" pitchFamily="49" charset="-122"/>
                <a:ea typeface="楷体" panose="02010609060101010101" pitchFamily="49" charset="-122"/>
              </a:rPr>
              <a:t>子</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人</a:t>
            </a:r>
            <a:r>
              <a:rPr lang="zh-TW" altLang="en-US" sz="5400" dirty="0">
                <a:latin typeface="楷体" panose="02010609060101010101" pitchFamily="49" charset="-122"/>
                <a:ea typeface="楷体" panose="02010609060101010101" pitchFamily="49" charset="-122"/>
              </a:rPr>
              <a:t>稱祂耶</a:t>
            </a:r>
            <a:r>
              <a:rPr lang="zh-TW" altLang="en-US" sz="5400" dirty="0" smtClean="0">
                <a:latin typeface="楷体" panose="02010609060101010101" pitchFamily="49" charset="-122"/>
                <a:ea typeface="楷体" panose="02010609060101010101" pitchFamily="49" charset="-122"/>
              </a:rPr>
              <a:t>穌</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祂賜下</a:t>
            </a:r>
            <a:r>
              <a:rPr lang="zh-TW" altLang="en-US" sz="5400" dirty="0" smtClean="0">
                <a:latin typeface="楷体" panose="02010609060101010101" pitchFamily="49" charset="-122"/>
                <a:ea typeface="楷体" panose="02010609060101010101" pitchFamily="49" charset="-122"/>
              </a:rPr>
              <a:t>愛</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醫</a:t>
            </a:r>
            <a:r>
              <a:rPr lang="zh-TW" altLang="en-US" sz="5400" dirty="0">
                <a:latin typeface="楷体" panose="02010609060101010101" pitchFamily="49" charset="-122"/>
                <a:ea typeface="楷体" panose="02010609060101010101" pitchFamily="49" charset="-122"/>
              </a:rPr>
              <a:t>治寬</a:t>
            </a:r>
            <a:r>
              <a:rPr lang="zh-TW" altLang="en-US" sz="5400" dirty="0" smtClean="0">
                <a:latin typeface="楷体" panose="02010609060101010101" pitchFamily="49" charset="-122"/>
                <a:ea typeface="楷体" panose="02010609060101010101" pitchFamily="49" charset="-122"/>
              </a:rPr>
              <a:t>恕</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489904469"/>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latin typeface="楷体" panose="02010609060101010101" pitchFamily="49" charset="-122"/>
                <a:ea typeface="楷体" panose="02010609060101010101" pitchFamily="49" charset="-122"/>
              </a:rPr>
              <a:t>因祂活著</a:t>
            </a:r>
            <a:endParaRPr lang="zh-TW" altLang="en-US" sz="5400" dirty="0">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死裡復</a:t>
            </a:r>
            <a:r>
              <a:rPr lang="zh-TW" altLang="en-US" sz="5400" dirty="0" smtClean="0">
                <a:latin typeface="楷体" panose="02010609060101010101" pitchFamily="49" charset="-122"/>
                <a:ea typeface="楷体" panose="02010609060101010101" pitchFamily="49" charset="-122"/>
              </a:rPr>
              <a:t>活</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使</a:t>
            </a:r>
            <a:r>
              <a:rPr lang="zh-TW" altLang="en-US" sz="5400" dirty="0">
                <a:latin typeface="楷体" panose="02010609060101010101" pitchFamily="49" charset="-122"/>
                <a:ea typeface="楷体" panose="02010609060101010101" pitchFamily="49" charset="-122"/>
              </a:rPr>
              <a:t>我得自由</a:t>
            </a:r>
          </a:p>
          <a:p>
            <a:pPr marL="0" indent="0" algn="ctr">
              <a:buNone/>
            </a:pPr>
            <a:r>
              <a:rPr lang="zh-TW" altLang="en-US" sz="5400" dirty="0">
                <a:latin typeface="楷体" panose="02010609060101010101" pitchFamily="49" charset="-122"/>
                <a:ea typeface="楷体" panose="02010609060101010101" pitchFamily="49" charset="-122"/>
              </a:rPr>
              <a:t>那空墳</a:t>
            </a:r>
            <a:r>
              <a:rPr lang="zh-TW" altLang="en-US" sz="5400" dirty="0" smtClean="0">
                <a:latin typeface="楷体" panose="02010609060101010101" pitchFamily="49" charset="-122"/>
                <a:ea typeface="楷体" panose="02010609060101010101" pitchFamily="49" charset="-122"/>
              </a:rPr>
              <a:t>墓就是</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的得救記號</a:t>
            </a:r>
          </a:p>
        </p:txBody>
      </p:sp>
    </p:spTree>
    <p:extLst>
      <p:ext uri="{BB962C8B-B14F-4D97-AF65-F5344CB8AC3E}">
        <p14:creationId xmlns:p14="http://schemas.microsoft.com/office/powerpoint/2010/main" val="846320834"/>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latin typeface="楷体" panose="02010609060101010101" pitchFamily="49" charset="-122"/>
                <a:ea typeface="楷体" panose="02010609060101010101" pitchFamily="49" charset="-122"/>
              </a:rPr>
              <a:t>因祂活著</a:t>
            </a:r>
            <a:endParaRPr lang="zh-TW" altLang="en-US" sz="5400" dirty="0">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因祂活</a:t>
            </a:r>
            <a:r>
              <a:rPr lang="zh-TW" altLang="en-US" sz="5400" dirty="0" smtClean="0">
                <a:latin typeface="楷体" panose="02010609060101010101" pitchFamily="49" charset="-122"/>
                <a:ea typeface="楷体" panose="02010609060101010101" pitchFamily="49" charset="-122"/>
              </a:rPr>
              <a:t>著</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能面對明</a:t>
            </a:r>
            <a:r>
              <a:rPr lang="zh-TW" altLang="en-US" sz="5400" dirty="0" smtClean="0">
                <a:latin typeface="楷体" panose="02010609060101010101" pitchFamily="49" charset="-122"/>
                <a:ea typeface="楷体" panose="02010609060101010101" pitchFamily="49" charset="-122"/>
              </a:rPr>
              <a:t>天</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因祂活</a:t>
            </a:r>
            <a:r>
              <a:rPr lang="zh-TW" altLang="en-US" sz="5400" dirty="0" smtClean="0">
                <a:latin typeface="楷体" panose="02010609060101010101" pitchFamily="49" charset="-122"/>
                <a:ea typeface="楷体" panose="02010609060101010101" pitchFamily="49" charset="-122"/>
              </a:rPr>
              <a:t>著</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不</a:t>
            </a:r>
            <a:r>
              <a:rPr lang="zh-TW" altLang="en-US" sz="5400" dirty="0">
                <a:latin typeface="楷体" panose="02010609060101010101" pitchFamily="49" charset="-122"/>
                <a:ea typeface="楷体" panose="02010609060101010101" pitchFamily="49" charset="-122"/>
              </a:rPr>
              <a:t>再懼怕</a:t>
            </a:r>
          </a:p>
        </p:txBody>
      </p:sp>
    </p:spTree>
    <p:extLst>
      <p:ext uri="{BB962C8B-B14F-4D97-AF65-F5344CB8AC3E}">
        <p14:creationId xmlns:p14="http://schemas.microsoft.com/office/powerpoint/2010/main" val="3191543255"/>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latin typeface="楷体" panose="02010609060101010101" pitchFamily="49" charset="-122"/>
                <a:ea typeface="楷体" panose="02010609060101010101" pitchFamily="49" charset="-122"/>
              </a:rPr>
              <a:t>因祂活著</a:t>
            </a:r>
            <a:endParaRPr lang="zh-TW" altLang="en-US" sz="5400" dirty="0">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我深知</a:t>
            </a:r>
            <a:r>
              <a:rPr lang="zh-TW" altLang="en-US" sz="5400" dirty="0" smtClean="0">
                <a:latin typeface="楷体" panose="02010609060101010101" pitchFamily="49" charset="-122"/>
                <a:ea typeface="楷体" panose="02010609060101010101" pitchFamily="49" charset="-122"/>
              </a:rPr>
              <a:t>道</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祂</a:t>
            </a:r>
            <a:r>
              <a:rPr lang="zh-TW" altLang="en-US" sz="5400" dirty="0">
                <a:latin typeface="楷体" panose="02010609060101010101" pitchFamily="49" charset="-122"/>
                <a:ea typeface="楷体" panose="02010609060101010101" pitchFamily="49" charset="-122"/>
              </a:rPr>
              <a:t>掌管明</a:t>
            </a:r>
            <a:r>
              <a:rPr lang="zh-TW" altLang="en-US" sz="5400" dirty="0" smtClean="0">
                <a:latin typeface="楷体" panose="02010609060101010101" pitchFamily="49" charset="-122"/>
                <a:ea typeface="楷体" panose="02010609060101010101" pitchFamily="49" charset="-122"/>
              </a:rPr>
              <a:t>天</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生命充滿了希</a:t>
            </a:r>
            <a:r>
              <a:rPr lang="zh-TW" altLang="en-US" sz="5400" dirty="0" smtClean="0">
                <a:latin typeface="楷体" panose="02010609060101010101" pitchFamily="49" charset="-122"/>
                <a:ea typeface="楷体" panose="02010609060101010101" pitchFamily="49" charset="-122"/>
              </a:rPr>
              <a:t>望</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只因祂</a:t>
            </a:r>
            <a:r>
              <a:rPr lang="zh-TW" altLang="en-US" sz="5400" dirty="0">
                <a:latin typeface="楷体" panose="02010609060101010101" pitchFamily="49" charset="-122"/>
                <a:ea typeface="楷体" panose="02010609060101010101" pitchFamily="49" charset="-122"/>
              </a:rPr>
              <a:t>活著</a:t>
            </a:r>
          </a:p>
        </p:txBody>
      </p:sp>
    </p:spTree>
    <p:extLst>
      <p:ext uri="{BB962C8B-B14F-4D97-AF65-F5344CB8AC3E}">
        <p14:creationId xmlns:p14="http://schemas.microsoft.com/office/powerpoint/2010/main" val="97751092"/>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288</TotalTime>
  <Words>607</Words>
  <Application>Microsoft Office PowerPoint</Application>
  <PresentationFormat>On-screen Show (4:3)</PresentationFormat>
  <Paragraphs>41</Paragraphs>
  <Slides>5</Slides>
  <Notes>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楷体</vt:lpstr>
      <vt:lpstr>Arial</vt:lpstr>
      <vt:lpstr>Calibri</vt:lpstr>
      <vt:lpstr>Courier New</vt:lpstr>
      <vt:lpstr>Trebuchet MS</vt:lpstr>
      <vt:lpstr>Wingdings</vt:lpstr>
      <vt:lpstr>1_Purple Template 1 Trebuchet</vt:lpstr>
      <vt:lpstr>White with Courier font for code slides</vt:lpstr>
      <vt:lpstr>因祂活著</vt:lpstr>
      <vt:lpstr>因祂活著</vt:lpstr>
      <vt:lpstr>因祂活著</vt:lpstr>
      <vt:lpstr>因祂活著</vt:lpstr>
      <vt:lpstr>因祂活著</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39</cp:revision>
  <dcterms:created xsi:type="dcterms:W3CDTF">2015-02-07T13:24:58Z</dcterms:created>
  <dcterms:modified xsi:type="dcterms:W3CDTF">2015-07-30T22:59:01Z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