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24905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55375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244894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神羔羊是萬王之王</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572000"/>
            <a:ext cx="7681913" cy="914400"/>
          </a:xfrm>
        </p:spPr>
        <p:txBody>
          <a:bodyPr/>
          <a:lstStyle/>
          <a:p>
            <a:pPr algn="ctr"/>
            <a:r>
              <a:rPr lang="zh-TW" altLang="en-US" sz="5400" dirty="0" smtClean="0">
                <a:latin typeface="楷体" panose="02010609060101010101" pitchFamily="49" charset="-122"/>
                <a:ea typeface="楷体" panose="02010609060101010101" pitchFamily="49" charset="-122"/>
              </a:rPr>
              <a:t>詞、</a:t>
            </a:r>
            <a:r>
              <a:rPr lang="zh-TW" altLang="en-US" sz="5400" dirty="0">
                <a:latin typeface="楷体" panose="02010609060101010101" pitchFamily="49" charset="-122"/>
                <a:ea typeface="楷体" panose="02010609060101010101" pitchFamily="49" charset="-122"/>
              </a:rPr>
              <a:t>曲</a:t>
            </a:r>
            <a:r>
              <a:rPr lang="zh-TW" altLang="en-US" sz="5400" dirty="0" smtClean="0">
                <a:latin typeface="楷体" panose="02010609060101010101" pitchFamily="49" charset="-122"/>
                <a:ea typeface="楷体" panose="02010609060101010101" pitchFamily="49" charset="-122"/>
              </a:rPr>
              <a:t>：簡谷</a:t>
            </a:r>
            <a:r>
              <a:rPr lang="zh-TW" altLang="en-US" sz="5400" dirty="0">
                <a:latin typeface="楷体" panose="02010609060101010101" pitchFamily="49" charset="-122"/>
                <a:ea typeface="楷体" panose="02010609060101010101" pitchFamily="49" charset="-122"/>
              </a:rPr>
              <a:t>芸</a:t>
            </a:r>
            <a:endParaRPr lang="zh-TW" altLang="en-US" sz="5400" dirty="0" smtClean="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神羔羊是萬王之王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寶座前有眾水的聲</a:t>
            </a:r>
            <a:r>
              <a:rPr lang="zh-TW" altLang="en-US" sz="5400" dirty="0" smtClean="0">
                <a:latin typeface="楷体" panose="02010609060101010101" pitchFamily="49" charset="-122"/>
                <a:ea typeface="楷体" panose="02010609060101010101" pitchFamily="49" charset="-122"/>
              </a:rPr>
              <a:t>音</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榮耀權能都歸羔</a:t>
            </a:r>
            <a:r>
              <a:rPr lang="zh-TW" altLang="en-US" sz="5400" dirty="0" smtClean="0">
                <a:latin typeface="楷体" panose="02010609060101010101" pitchFamily="49" charset="-122"/>
                <a:ea typeface="楷体" panose="02010609060101010101" pitchFamily="49" charset="-122"/>
              </a:rPr>
              <a:t>羊</a:t>
            </a:r>
          </a:p>
          <a:p>
            <a:pPr marL="0" indent="0" algn="ctr">
              <a:buNone/>
            </a:pPr>
            <a:r>
              <a:rPr lang="zh-TW" altLang="en-US" sz="5400" dirty="0" smtClean="0">
                <a:latin typeface="楷体" panose="02010609060101010101" pitchFamily="49" charset="-122"/>
                <a:ea typeface="楷体" panose="02010609060101010101" pitchFamily="49" charset="-122"/>
              </a:rPr>
              <a:t>眾天使都俯伏敬畏祂</a:t>
            </a:r>
          </a:p>
          <a:p>
            <a:pPr marL="0" indent="0" algn="ctr">
              <a:buNone/>
            </a:pPr>
            <a:r>
              <a:rPr lang="zh-TW" altLang="en-US" sz="5400" dirty="0" smtClean="0">
                <a:latin typeface="楷体" panose="02010609060101010101" pitchFamily="49" charset="-122"/>
                <a:ea typeface="楷体" panose="02010609060101010101" pitchFamily="49" charset="-122"/>
              </a:rPr>
              <a:t>神</a:t>
            </a:r>
            <a:r>
              <a:rPr lang="zh-TW" altLang="en-US" sz="5400" dirty="0">
                <a:latin typeface="楷体" panose="02010609060101010101" pitchFamily="49" charset="-122"/>
                <a:ea typeface="楷体" panose="02010609060101010101" pitchFamily="49" charset="-122"/>
              </a:rPr>
              <a:t>羔羊是萬王之</a:t>
            </a:r>
            <a:r>
              <a:rPr lang="zh-TW" altLang="en-US" sz="5400" dirty="0" smtClean="0">
                <a:latin typeface="楷体" panose="02010609060101010101" pitchFamily="49" charset="-122"/>
                <a:ea typeface="楷体" panose="02010609060101010101" pitchFamily="49" charset="-122"/>
              </a:rPr>
              <a:t>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神羔羊是萬王之王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哈利路</a:t>
            </a:r>
            <a:r>
              <a:rPr lang="zh-TW" altLang="en-US" sz="5400" dirty="0" smtClean="0">
                <a:latin typeface="楷体" panose="02010609060101010101" pitchFamily="49" charset="-122"/>
                <a:ea typeface="楷体" panose="02010609060101010101" pitchFamily="49" charset="-122"/>
              </a:rPr>
              <a:t>亞 榮</a:t>
            </a:r>
            <a:r>
              <a:rPr lang="zh-TW" altLang="en-US" sz="5400" dirty="0">
                <a:latin typeface="楷体" panose="02010609060101010101" pitchFamily="49" charset="-122"/>
                <a:ea typeface="楷体" panose="02010609060101010101" pitchFamily="49" charset="-122"/>
              </a:rPr>
              <a:t>耀歸</a:t>
            </a:r>
            <a:r>
              <a:rPr lang="zh-TW" altLang="en-US" sz="5400" dirty="0" smtClean="0">
                <a:latin typeface="楷体" panose="02010609060101010101" pitchFamily="49" charset="-122"/>
                <a:ea typeface="楷体" panose="02010609060101010101" pitchFamily="49" charset="-122"/>
              </a:rPr>
              <a:t>祂</a:t>
            </a:r>
          </a:p>
          <a:p>
            <a:pPr marL="0" indent="0" algn="ctr">
              <a:buNone/>
            </a:pPr>
            <a:r>
              <a:rPr lang="zh-TW" altLang="en-US" sz="5400" dirty="0" smtClean="0">
                <a:latin typeface="楷体" panose="02010609060101010101" pitchFamily="49" charset="-122"/>
                <a:ea typeface="楷体" panose="02010609060101010101" pitchFamily="49" charset="-122"/>
              </a:rPr>
              <a:t>神羔羊已全然得勝</a:t>
            </a: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 榮</a:t>
            </a:r>
            <a:r>
              <a:rPr lang="zh-TW" altLang="en-US" sz="5400" dirty="0">
                <a:latin typeface="楷体" panose="02010609060101010101" pitchFamily="49" charset="-122"/>
                <a:ea typeface="楷体" panose="02010609060101010101" pitchFamily="49" charset="-122"/>
              </a:rPr>
              <a:t>耀歸</a:t>
            </a:r>
            <a:r>
              <a:rPr lang="zh-TW" altLang="en-US" sz="5400" dirty="0" smtClean="0">
                <a:latin typeface="楷体" panose="02010609060101010101" pitchFamily="49" charset="-122"/>
                <a:ea typeface="楷体" panose="02010609060101010101" pitchFamily="49" charset="-122"/>
              </a:rPr>
              <a:t>祂</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神羔羊是萬王之</a:t>
            </a:r>
            <a:r>
              <a:rPr lang="zh-TW" altLang="en-US" sz="5400" dirty="0" smtClean="0">
                <a:latin typeface="楷体" panose="02010609060101010101" pitchFamily="49" charset="-122"/>
                <a:ea typeface="楷体" panose="02010609060101010101" pitchFamily="49" charset="-122"/>
              </a:rPr>
              <a:t>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5081456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45</TotalTime>
  <Words>403</Words>
  <Application>Microsoft Office PowerPoint</Application>
  <PresentationFormat>On-screen Show (4:3)</PresentationFormat>
  <Paragraphs>24</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楷体</vt:lpstr>
      <vt:lpstr>Arial</vt:lpstr>
      <vt:lpstr>Calibri</vt:lpstr>
      <vt:lpstr>Courier New</vt:lpstr>
      <vt:lpstr>Trebuchet MS</vt:lpstr>
      <vt:lpstr>Wingdings</vt:lpstr>
      <vt:lpstr>1_Purple Template 1 Trebuchet</vt:lpstr>
      <vt:lpstr>White with Courier font for code slides</vt:lpstr>
      <vt:lpstr>神羔羊是萬王之王</vt:lpstr>
      <vt:lpstr>神羔羊是萬王之王</vt:lpstr>
      <vt:lpstr>神羔羊是萬王之王</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10</cp:revision>
  <dcterms:created xsi:type="dcterms:W3CDTF">2015-02-07T13:24:58Z</dcterms:created>
  <dcterms:modified xsi:type="dcterms:W3CDTF">2015-04-15T23:32:20Z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