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95" r:id="rId4"/>
  </p:sldMasterIdLst>
  <p:notesMasterIdLst>
    <p:notesMasterId r:id="rId10"/>
  </p:notesMasterIdLst>
  <p:sldIdLst>
    <p:sldId id="257"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24905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55375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27024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526030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82513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2189097"/>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003410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242336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0006967"/>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9886784"/>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4015208"/>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747145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421761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308432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159893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147849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217710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715974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2796498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147943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45359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073659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7824026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4/28/2015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74657278"/>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Lst>
  <p:transition>
    <p:fade/>
  </p:transition>
  <p:timing>
    <p:tnLst>
      <p:par>
        <p:cTn id="1" dur="indefinite" restart="never" nodeType="tmRoot"/>
      </p:par>
    </p:tnLst>
  </p:timing>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143000"/>
            <a:ext cx="6402468" cy="2319867"/>
          </a:xfrm>
        </p:spPr>
        <p:txBody>
          <a:bodyPr>
            <a:normAutofit/>
          </a:bodyPr>
          <a:lstStyle/>
          <a:p>
            <a:pPr algn="ctr"/>
            <a:r>
              <a:rPr lang="zh-TW" altLang="en-US" sz="5400" dirty="0">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idx="1"/>
          </p:nvPr>
        </p:nvSpPr>
        <p:spPr>
          <a:xfrm>
            <a:off x="1447800" y="3733800"/>
            <a:ext cx="6402467" cy="1532467"/>
          </a:xfrm>
        </p:spPr>
        <p:txBody>
          <a:bodyPr/>
          <a:lstStyle/>
          <a:p>
            <a:pPr algn="ctr"/>
            <a:r>
              <a:rPr lang="zh-TW" altLang="en-US" sz="5400" dirty="0" smtClean="0">
                <a:solidFill>
                  <a:schemeClr val="tx1"/>
                </a:solidFill>
                <a:latin typeface="楷体" panose="02010609060101010101" pitchFamily="49" charset="-122"/>
                <a:ea typeface="楷体" panose="02010609060101010101" pitchFamily="49" charset="-122"/>
              </a:rPr>
              <a:t>詞、</a:t>
            </a:r>
            <a:r>
              <a:rPr lang="zh-TW" altLang="en-US" sz="5400" dirty="0">
                <a:solidFill>
                  <a:schemeClr val="tx1"/>
                </a:solidFill>
                <a:latin typeface="楷体" panose="02010609060101010101" pitchFamily="49" charset="-122"/>
                <a:ea typeface="楷体" panose="02010609060101010101" pitchFamily="49" charset="-122"/>
              </a:rPr>
              <a:t>曲</a:t>
            </a:r>
            <a:r>
              <a:rPr lang="zh-TW" altLang="en-US" sz="5400" dirty="0" smtClean="0">
                <a:solidFill>
                  <a:schemeClr val="tx1"/>
                </a:solidFill>
                <a:latin typeface="楷体" panose="02010609060101010101" pitchFamily="49" charset="-122"/>
                <a:ea typeface="楷体" panose="02010609060101010101" pitchFamily="49" charset="-122"/>
              </a:rPr>
              <a:t>：曾祥怡</a:t>
            </a:r>
            <a:endParaRPr lang="zh-TW" altLang="en-US" sz="5400" dirty="0" smtClean="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在祢寶座</a:t>
            </a:r>
            <a:r>
              <a:rPr lang="zh-TW" altLang="en-US" sz="5400" dirty="0" smtClean="0">
                <a:solidFill>
                  <a:schemeClr val="bg1"/>
                </a:solidFill>
                <a:latin typeface="楷体" panose="02010609060101010101" pitchFamily="49" charset="-122"/>
                <a:ea typeface="楷体" panose="02010609060101010101" pitchFamily="49" charset="-122"/>
              </a:rPr>
              <a:t>前</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有</a:t>
            </a:r>
            <a:r>
              <a:rPr lang="zh-TW" altLang="en-US" sz="5400" dirty="0">
                <a:solidFill>
                  <a:schemeClr val="bg1"/>
                </a:solidFill>
                <a:latin typeface="楷体" panose="02010609060101010101" pitchFamily="49" charset="-122"/>
                <a:ea typeface="楷体" panose="02010609060101010101" pitchFamily="49" charset="-122"/>
              </a:rPr>
              <a:t>一道生命水流</a:t>
            </a:r>
          </a:p>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我們進前</a:t>
            </a:r>
            <a:r>
              <a:rPr lang="zh-TW" altLang="en-US" sz="5400" dirty="0" smtClean="0">
                <a:solidFill>
                  <a:schemeClr val="bg1"/>
                </a:solidFill>
                <a:latin typeface="楷体" panose="02010609060101010101" pitchFamily="49" charset="-122"/>
                <a:ea typeface="楷体" panose="02010609060101010101" pitchFamily="49" charset="-122"/>
              </a:rPr>
              <a:t>來</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謙</a:t>
            </a:r>
            <a:r>
              <a:rPr lang="zh-TW" altLang="en-US" sz="5400" dirty="0">
                <a:solidFill>
                  <a:schemeClr val="bg1"/>
                </a:solidFill>
                <a:latin typeface="楷体" panose="02010609060101010101" pitchFamily="49" charset="-122"/>
                <a:ea typeface="楷体" panose="02010609060101010101" pitchFamily="49" charset="-122"/>
              </a:rPr>
              <a:t>卑等候領</a:t>
            </a:r>
            <a:r>
              <a:rPr lang="zh-TW" altLang="en-US" sz="5400" dirty="0" smtClean="0">
                <a:solidFill>
                  <a:schemeClr val="bg1"/>
                </a:solidFill>
                <a:latin typeface="楷体" panose="02010609060101010101" pitchFamily="49" charset="-122"/>
                <a:ea typeface="楷体" panose="02010609060101010101" pitchFamily="49" charset="-122"/>
              </a:rPr>
              <a:t>受</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Autofit/>
          </a:bodyPr>
          <a:lstStyle/>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在祢同</a:t>
            </a:r>
            <a:r>
              <a:rPr lang="zh-TW" altLang="en-US" sz="5400" dirty="0">
                <a:solidFill>
                  <a:schemeClr val="bg1"/>
                </a:solidFill>
                <a:latin typeface="楷体" panose="02010609060101010101" pitchFamily="49" charset="-122"/>
                <a:ea typeface="楷体" panose="02010609060101010101" pitchFamily="49" charset="-122"/>
              </a:rPr>
              <a:t>在</a:t>
            </a:r>
            <a:r>
              <a:rPr lang="zh-TW" altLang="en-US" sz="5400" dirty="0" smtClean="0">
                <a:solidFill>
                  <a:schemeClr val="bg1"/>
                </a:solidFill>
                <a:latin typeface="楷体" panose="02010609060101010101" pitchFamily="49" charset="-122"/>
                <a:ea typeface="楷体" panose="02010609060101010101" pitchFamily="49" charset="-122"/>
              </a:rPr>
              <a:t>中</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有</a:t>
            </a:r>
            <a:r>
              <a:rPr lang="zh-TW" altLang="en-US" sz="5400" dirty="0">
                <a:solidFill>
                  <a:schemeClr val="bg1"/>
                </a:solidFill>
                <a:latin typeface="楷体" panose="02010609060101010101" pitchFamily="49" charset="-122"/>
                <a:ea typeface="楷体" panose="02010609060101010101" pitchFamily="49" charset="-122"/>
              </a:rPr>
              <a:t>滿足的喜樂</a:t>
            </a:r>
          </a:p>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聖靈請祢</a:t>
            </a:r>
            <a:r>
              <a:rPr lang="zh-TW" altLang="en-US" sz="5400" dirty="0" smtClean="0">
                <a:solidFill>
                  <a:schemeClr val="bg1"/>
                </a:solidFill>
                <a:latin typeface="楷体" panose="02010609060101010101" pitchFamily="49" charset="-122"/>
                <a:ea typeface="楷体" panose="02010609060101010101" pitchFamily="49" charset="-122"/>
              </a:rPr>
              <a:t>來</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自</a:t>
            </a:r>
            <a:r>
              <a:rPr lang="zh-TW" altLang="en-US" sz="5400" dirty="0">
                <a:solidFill>
                  <a:schemeClr val="bg1"/>
                </a:solidFill>
                <a:latin typeface="楷体" panose="02010609060101010101" pitchFamily="49" charset="-122"/>
                <a:ea typeface="楷体" panose="02010609060101010101" pitchFamily="49" charset="-122"/>
              </a:rPr>
              <a:t>由運行這地</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6181609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聖靈的江河流啊</a:t>
            </a:r>
            <a:r>
              <a:rPr lang="zh-TW" altLang="en-US" sz="5400" dirty="0" smtClean="0">
                <a:solidFill>
                  <a:schemeClr val="bg1"/>
                </a:solidFill>
                <a:latin typeface="楷体" panose="02010609060101010101" pitchFamily="49" charset="-122"/>
                <a:ea typeface="楷体" panose="02010609060101010101" pitchFamily="49" charset="-122"/>
              </a:rPr>
              <a:t>流</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自由湧流</a:t>
            </a:r>
            <a:r>
              <a:rPr lang="zh-TW" altLang="en-US" sz="5400" dirty="0">
                <a:solidFill>
                  <a:schemeClr val="bg1"/>
                </a:solidFill>
                <a:latin typeface="楷体" panose="02010609060101010101" pitchFamily="49" charset="-122"/>
                <a:ea typeface="楷体" panose="02010609060101010101" pitchFamily="49" charset="-122"/>
              </a:rPr>
              <a:t>在這地</a:t>
            </a:r>
          </a:p>
          <a:p>
            <a:pPr marL="0" indent="0" algn="ctr">
              <a:buNone/>
            </a:pPr>
            <a:r>
              <a:rPr lang="zh-TW" altLang="en-US" sz="5400" dirty="0">
                <a:solidFill>
                  <a:schemeClr val="bg1"/>
                </a:solidFill>
                <a:latin typeface="楷体" panose="02010609060101010101" pitchFamily="49" charset="-122"/>
                <a:ea typeface="楷体" panose="02010609060101010101" pitchFamily="49" charset="-122"/>
              </a:rPr>
              <a:t>在我的裡</a:t>
            </a:r>
            <a:r>
              <a:rPr lang="zh-TW" altLang="en-US" sz="5400" dirty="0" smtClean="0">
                <a:solidFill>
                  <a:schemeClr val="bg1"/>
                </a:solidFill>
                <a:latin typeface="楷体" panose="02010609060101010101" pitchFamily="49" charset="-122"/>
                <a:ea typeface="楷体" panose="02010609060101010101" pitchFamily="49" charset="-122"/>
              </a:rPr>
              <a:t>面</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生命活水不停息</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9835568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聖靈的江</a:t>
            </a:r>
            <a:r>
              <a:rPr lang="zh-TW" altLang="en-US" sz="5400" dirty="0" smtClean="0">
                <a:solidFill>
                  <a:schemeClr val="bg1"/>
                </a:solidFill>
                <a:latin typeface="楷体" panose="02010609060101010101" pitchFamily="49" charset="-122"/>
                <a:ea typeface="楷体" panose="02010609060101010101" pitchFamily="49" charset="-122"/>
              </a:rPr>
              <a:t>河</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自由湧流</a:t>
            </a:r>
            <a:r>
              <a:rPr lang="zh-TW" altLang="en-US" sz="5400" dirty="0">
                <a:solidFill>
                  <a:schemeClr val="bg1"/>
                </a:solidFill>
                <a:latin typeface="楷体" panose="02010609060101010101" pitchFamily="49" charset="-122"/>
                <a:ea typeface="楷体" panose="02010609060101010101" pitchFamily="49" charset="-122"/>
              </a:rPr>
              <a:t>無盡</a:t>
            </a:r>
          </a:p>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我們歡迎</a:t>
            </a:r>
            <a:r>
              <a:rPr lang="zh-TW" altLang="en-US" sz="5400" dirty="0" smtClean="0">
                <a:solidFill>
                  <a:schemeClr val="bg1"/>
                </a:solidFill>
                <a:latin typeface="楷体" panose="02010609060101010101" pitchFamily="49" charset="-122"/>
                <a:ea typeface="楷体" panose="02010609060101010101" pitchFamily="49" charset="-122"/>
              </a:rPr>
              <a:t>祢</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聖</a:t>
            </a:r>
            <a:r>
              <a:rPr lang="zh-TW" altLang="en-US" sz="5400" dirty="0">
                <a:solidFill>
                  <a:schemeClr val="bg1"/>
                </a:solidFill>
                <a:latin typeface="楷体" panose="02010609060101010101" pitchFamily="49" charset="-122"/>
                <a:ea typeface="楷体" panose="02010609060101010101" pitchFamily="49" charset="-122"/>
              </a:rPr>
              <a:t>靈我們愛祢</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7133369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54</TotalTime>
  <Words>636</Words>
  <Application>Microsoft Office PowerPoint</Application>
  <PresentationFormat>On-screen Show (4:3)</PresentationFormat>
  <Paragraphs>42</Paragraphs>
  <Slides>5</Slides>
  <Notes>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5</vt:i4>
      </vt:variant>
    </vt:vector>
  </HeadingPairs>
  <TitlesOfParts>
    <vt:vector size="16" baseType="lpstr">
      <vt:lpstr>楷体</vt:lpstr>
      <vt:lpstr>Arial</vt:lpstr>
      <vt:lpstr>Calibri</vt:lpstr>
      <vt:lpstr>Century Gothic</vt:lpstr>
      <vt:lpstr>Courier New</vt:lpstr>
      <vt:lpstr>Trebuchet MS</vt:lpstr>
      <vt:lpstr>Wingdings</vt:lpstr>
      <vt:lpstr>Wingdings 3</vt:lpstr>
      <vt:lpstr>1_Purple Template 1 Trebuchet</vt:lpstr>
      <vt:lpstr>White with Courier font for code slides</vt:lpstr>
      <vt:lpstr>Slice</vt:lpstr>
      <vt:lpstr>聖靈的江河</vt:lpstr>
      <vt:lpstr>聖靈的江河</vt:lpstr>
      <vt:lpstr>聖靈的江河</vt:lpstr>
      <vt:lpstr>聖靈的江河</vt:lpstr>
      <vt:lpstr>聖靈的江河</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12</cp:revision>
  <dcterms:created xsi:type="dcterms:W3CDTF">2015-02-07T13:24:58Z</dcterms:created>
  <dcterms:modified xsi:type="dcterms:W3CDTF">2015-04-29T03:36:18Z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