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9"/>
  </p:notesMasterIdLst>
  <p:sldIdLst>
    <p:sldId id="257"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7/16/2015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7/16/2015 8:51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922814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7/16/2015 8:51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13099252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7/16/2015 8:52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15929787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7/16/2015 8:52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28108979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7/16/2015 8:52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25540715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133600"/>
            <a:ext cx="7681913" cy="1294895"/>
          </a:xfrm>
        </p:spPr>
        <p:txBody>
          <a:bodyPr/>
          <a:lstStyle/>
          <a:p>
            <a:pPr algn="ctr"/>
            <a:r>
              <a:rPr lang="zh-TW" altLang="en-US" dirty="0">
                <a:effectLst/>
                <a:latin typeface="楷体" panose="02010609060101010101" pitchFamily="49" charset="-122"/>
                <a:ea typeface="楷体" panose="02010609060101010101" pitchFamily="49" charset="-122"/>
              </a:rPr>
              <a:t>活出愛</a:t>
            </a:r>
            <a:endParaRPr lang="zh-TW" altLang="en-US" dirty="0">
              <a:effectLst/>
              <a:latin typeface="楷体" panose="02010609060101010101" pitchFamily="49" charset="-122"/>
              <a:ea typeface="楷体" panose="02010609060101010101" pitchFamily="49" charset="-122"/>
            </a:endParaRPr>
          </a:p>
        </p:txBody>
      </p:sp>
      <p:sp>
        <p:nvSpPr>
          <p:cNvPr id="3" name="Subtitle 2"/>
          <p:cNvSpPr>
            <a:spLocks noGrp="1"/>
          </p:cNvSpPr>
          <p:nvPr>
            <p:ph type="subTitle" idx="1"/>
          </p:nvPr>
        </p:nvSpPr>
        <p:spPr>
          <a:xfrm>
            <a:off x="730249" y="4495800"/>
            <a:ext cx="7681913" cy="838200"/>
          </a:xfrm>
        </p:spPr>
        <p:txBody>
          <a:bodyPr/>
          <a:lstStyle/>
          <a:p>
            <a:pPr algn="ctr"/>
            <a:r>
              <a:rPr lang="zh-TW" altLang="en-US" sz="5400" dirty="0">
                <a:latin typeface="楷体" panose="02010609060101010101" pitchFamily="49" charset="-122"/>
                <a:ea typeface="楷体" panose="02010609060101010101" pitchFamily="49" charset="-122"/>
              </a:rPr>
              <a:t>詞、曲：盛曉玫</a:t>
            </a:r>
            <a:endParaRPr lang="en-US" sz="54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活出愛</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有一份愛 從天而來</a:t>
            </a:r>
          </a:p>
          <a:p>
            <a:pPr marL="0" indent="0" algn="ctr">
              <a:buNone/>
            </a:pPr>
            <a:r>
              <a:rPr lang="zh-TW" altLang="en-US" sz="5400" dirty="0">
                <a:latin typeface="楷体" panose="02010609060101010101" pitchFamily="49" charset="-122"/>
                <a:ea typeface="楷体" panose="02010609060101010101" pitchFamily="49" charset="-122"/>
              </a:rPr>
              <a:t>比山高 比海深</a:t>
            </a:r>
          </a:p>
          <a:p>
            <a:pPr marL="0" indent="0" algn="ctr">
              <a:buNone/>
            </a:pPr>
            <a:r>
              <a:rPr lang="zh-TW" altLang="en-US" sz="5400" dirty="0">
                <a:latin typeface="楷体" panose="02010609060101010101" pitchFamily="49" charset="-122"/>
                <a:ea typeface="楷体" panose="02010609060101010101" pitchFamily="49" charset="-122"/>
              </a:rPr>
              <a:t>測不透 摸不著</a:t>
            </a:r>
          </a:p>
          <a:p>
            <a:pPr marL="0" indent="0" algn="ctr">
              <a:buNone/>
            </a:pPr>
            <a:r>
              <a:rPr lang="zh-TW" altLang="en-US" sz="5400" dirty="0">
                <a:latin typeface="楷体" panose="02010609060101010101" pitchFamily="49" charset="-122"/>
                <a:ea typeface="楷体" panose="02010609060101010101" pitchFamily="49" charset="-122"/>
              </a:rPr>
              <a:t>卻看得見</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活出愛</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8600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因為有你 因為有我</a:t>
            </a:r>
          </a:p>
          <a:p>
            <a:pPr marL="0" indent="0" algn="ctr">
              <a:buNone/>
            </a:pPr>
            <a:r>
              <a:rPr lang="zh-TW" altLang="en-US" sz="5400" dirty="0">
                <a:latin typeface="楷体" panose="02010609060101010101" pitchFamily="49" charset="-122"/>
                <a:ea typeface="楷体" panose="02010609060101010101" pitchFamily="49" charset="-122"/>
              </a:rPr>
              <a:t>甘心給 用心愛</a:t>
            </a:r>
          </a:p>
          <a:p>
            <a:pPr marL="0" indent="0" algn="ctr">
              <a:buNone/>
            </a:pPr>
            <a:r>
              <a:rPr lang="zh-TW" altLang="en-US" sz="5400" dirty="0">
                <a:latin typeface="楷体" panose="02010609060101010101" pitchFamily="49" charset="-122"/>
                <a:ea typeface="楷体" panose="02010609060101010101" pitchFamily="49" charset="-122"/>
              </a:rPr>
              <a:t>把心中這一份愛 活出來</a:t>
            </a:r>
          </a:p>
        </p:txBody>
      </p:sp>
    </p:spTree>
    <p:extLst>
      <p:ext uri="{BB962C8B-B14F-4D97-AF65-F5344CB8AC3E}">
        <p14:creationId xmlns:p14="http://schemas.microsoft.com/office/powerpoint/2010/main" val="1069056935"/>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活出愛</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8600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耶穌的愛激勵我</a:t>
            </a:r>
          </a:p>
          <a:p>
            <a:pPr marL="0" indent="0" algn="ctr">
              <a:buNone/>
            </a:pPr>
            <a:r>
              <a:rPr lang="zh-TW" altLang="en-US" sz="5400" dirty="0">
                <a:latin typeface="楷体" panose="02010609060101010101" pitchFamily="49" charset="-122"/>
                <a:ea typeface="楷体" panose="02010609060101010101" pitchFamily="49" charset="-122"/>
              </a:rPr>
              <a:t>敞開我的生命</a:t>
            </a:r>
          </a:p>
          <a:p>
            <a:pPr marL="0" indent="0" algn="ctr">
              <a:buNone/>
            </a:pPr>
            <a:r>
              <a:rPr lang="zh-TW" altLang="en-US" sz="5400" dirty="0">
                <a:latin typeface="楷体" panose="02010609060101010101" pitchFamily="49" charset="-122"/>
                <a:ea typeface="楷体" panose="02010609060101010101" pitchFamily="49" charset="-122"/>
              </a:rPr>
              <a:t>讓自己成為別人祝福</a:t>
            </a:r>
          </a:p>
        </p:txBody>
      </p:sp>
    </p:spTree>
    <p:extLst>
      <p:ext uri="{BB962C8B-B14F-4D97-AF65-F5344CB8AC3E}">
        <p14:creationId xmlns:p14="http://schemas.microsoft.com/office/powerpoint/2010/main" val="267065115"/>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活出愛</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77952"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耶穌的愛點燃我</a:t>
            </a:r>
          </a:p>
          <a:p>
            <a:pPr marL="0" indent="0" algn="ctr">
              <a:buNone/>
            </a:pPr>
            <a:r>
              <a:rPr lang="zh-TW" altLang="en-US" sz="5400" dirty="0">
                <a:latin typeface="楷体" panose="02010609060101010101" pitchFamily="49" charset="-122"/>
                <a:ea typeface="楷体" panose="02010609060101010101" pitchFamily="49" charset="-122"/>
              </a:rPr>
              <a:t>心中熊熊愛火</a:t>
            </a:r>
          </a:p>
          <a:p>
            <a:pPr marL="0" indent="0" algn="ctr">
              <a:buNone/>
            </a:pPr>
            <a:r>
              <a:rPr lang="zh-TW" altLang="en-US" sz="5400" dirty="0">
                <a:latin typeface="楷体" panose="02010609060101010101" pitchFamily="49" charset="-122"/>
                <a:ea typeface="楷体" panose="02010609060101010101" pitchFamily="49" charset="-122"/>
              </a:rPr>
              <a:t>我們一起 向世界</a:t>
            </a:r>
          </a:p>
          <a:p>
            <a:pPr marL="0" indent="0" algn="ctr">
              <a:buNone/>
            </a:pPr>
            <a:r>
              <a:rPr lang="zh-TW" altLang="en-US" sz="5400" dirty="0">
                <a:latin typeface="楷体" panose="02010609060101010101" pitchFamily="49" charset="-122"/>
                <a:ea typeface="楷体" panose="02010609060101010101" pitchFamily="49" charset="-122"/>
              </a:rPr>
              <a:t>活出愛</a:t>
            </a:r>
          </a:p>
        </p:txBody>
      </p:sp>
    </p:spTree>
    <p:extLst>
      <p:ext uri="{BB962C8B-B14F-4D97-AF65-F5344CB8AC3E}">
        <p14:creationId xmlns:p14="http://schemas.microsoft.com/office/powerpoint/2010/main" val="67978727"/>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50</TotalTime>
  <Words>625</Words>
  <Application>Microsoft Office PowerPoint</Application>
  <PresentationFormat>On-screen Show (4:3)</PresentationFormat>
  <Paragraphs>40</Paragraphs>
  <Slides>5</Slides>
  <Notes>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vt:i4>
      </vt:variant>
    </vt:vector>
  </HeadingPairs>
  <TitlesOfParts>
    <vt:vector size="13" baseType="lpstr">
      <vt:lpstr>楷体</vt:lpstr>
      <vt:lpstr>Arial</vt:lpstr>
      <vt:lpstr>Calibri</vt:lpstr>
      <vt:lpstr>Courier New</vt:lpstr>
      <vt:lpstr>Trebuchet MS</vt:lpstr>
      <vt:lpstr>Wingdings</vt:lpstr>
      <vt:lpstr>1_Purple Template 1 Trebuchet</vt:lpstr>
      <vt:lpstr>White with Courier font for code slides</vt:lpstr>
      <vt:lpstr>活出愛</vt:lpstr>
      <vt:lpstr>活出愛</vt:lpstr>
      <vt:lpstr>活出愛</vt:lpstr>
      <vt:lpstr>活出愛</vt:lpstr>
      <vt:lpstr>活出愛</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16</cp:revision>
  <dcterms:created xsi:type="dcterms:W3CDTF">2015-02-07T13:24:58Z</dcterms:created>
  <dcterms:modified xsi:type="dcterms:W3CDTF">2015-07-17T00:52:59Z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