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592978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81089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7/16/2015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554071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活出愛</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495800"/>
            <a:ext cx="7681913" cy="838200"/>
          </a:xfrm>
        </p:spPr>
        <p:txBody>
          <a:bodyPr/>
          <a:lstStyle/>
          <a:p>
            <a:pPr algn="ctr"/>
            <a:r>
              <a:rPr lang="zh-TW" altLang="en-US" sz="5400" dirty="0">
                <a:latin typeface="楷体" panose="02010609060101010101" pitchFamily="49" charset="-122"/>
                <a:ea typeface="楷体" panose="02010609060101010101" pitchFamily="49" charset="-122"/>
              </a:rPr>
              <a:t>詞、曲：盛曉玫</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活出愛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有一份愛 從天而來</a:t>
            </a:r>
          </a:p>
          <a:p>
            <a:pPr marL="0" indent="0" algn="ctr">
              <a:buNone/>
            </a:pPr>
            <a:r>
              <a:rPr lang="zh-TW" altLang="en-US" sz="5400" dirty="0">
                <a:latin typeface="楷体" panose="02010609060101010101" pitchFamily="49" charset="-122"/>
                <a:ea typeface="楷体" panose="02010609060101010101" pitchFamily="49" charset="-122"/>
              </a:rPr>
              <a:t>比山高 比海深</a:t>
            </a:r>
          </a:p>
          <a:p>
            <a:pPr marL="0" indent="0" algn="ctr">
              <a:buNone/>
            </a:pPr>
            <a:r>
              <a:rPr lang="zh-TW" altLang="en-US" sz="5400" dirty="0">
                <a:latin typeface="楷体" panose="02010609060101010101" pitchFamily="49" charset="-122"/>
                <a:ea typeface="楷体" panose="02010609060101010101" pitchFamily="49" charset="-122"/>
              </a:rPr>
              <a:t>測不透 摸不著</a:t>
            </a:r>
          </a:p>
          <a:p>
            <a:pPr marL="0" indent="0" algn="ctr">
              <a:buNone/>
            </a:pPr>
            <a:r>
              <a:rPr lang="zh-TW" altLang="en-US" sz="5400" dirty="0">
                <a:latin typeface="楷体" panose="02010609060101010101" pitchFamily="49" charset="-122"/>
                <a:ea typeface="楷体" panose="02010609060101010101" pitchFamily="49" charset="-122"/>
              </a:rPr>
              <a:t>卻看得見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活出愛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因為有你 因為有我</a:t>
            </a:r>
          </a:p>
          <a:p>
            <a:pPr marL="0" indent="0" algn="ctr">
              <a:buNone/>
            </a:pPr>
            <a:r>
              <a:rPr lang="zh-TW" altLang="en-US" sz="5400" dirty="0">
                <a:latin typeface="楷体" panose="02010609060101010101" pitchFamily="49" charset="-122"/>
                <a:ea typeface="楷体" panose="02010609060101010101" pitchFamily="49" charset="-122"/>
              </a:rPr>
              <a:t>甘心給 用心愛</a:t>
            </a:r>
          </a:p>
          <a:p>
            <a:pPr marL="0" indent="0" algn="ctr">
              <a:buNone/>
            </a:pPr>
            <a:r>
              <a:rPr lang="zh-TW" altLang="en-US" sz="5400" dirty="0">
                <a:latin typeface="楷体" panose="02010609060101010101" pitchFamily="49" charset="-122"/>
                <a:ea typeface="楷体" panose="02010609060101010101" pitchFamily="49" charset="-122"/>
              </a:rPr>
              <a:t>把心中這一份愛 活出來</a:t>
            </a:r>
          </a:p>
        </p:txBody>
      </p:sp>
    </p:spTree>
    <p:extLst>
      <p:ext uri="{BB962C8B-B14F-4D97-AF65-F5344CB8AC3E}">
        <p14:creationId xmlns:p14="http://schemas.microsoft.com/office/powerpoint/2010/main" val="106905693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活出愛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耶穌的愛激勵我</a:t>
            </a:r>
          </a:p>
          <a:p>
            <a:pPr marL="0" indent="0" algn="ctr">
              <a:buNone/>
            </a:pPr>
            <a:r>
              <a:rPr lang="zh-TW" altLang="en-US" sz="5400" dirty="0">
                <a:latin typeface="楷体" panose="02010609060101010101" pitchFamily="49" charset="-122"/>
                <a:ea typeface="楷体" panose="02010609060101010101" pitchFamily="49" charset="-122"/>
              </a:rPr>
              <a:t>敞開我的生命</a:t>
            </a:r>
          </a:p>
          <a:p>
            <a:pPr marL="0" indent="0" algn="ctr">
              <a:buNone/>
            </a:pPr>
            <a:r>
              <a:rPr lang="zh-TW" altLang="en-US" sz="5400" dirty="0">
                <a:latin typeface="楷体" panose="02010609060101010101" pitchFamily="49" charset="-122"/>
                <a:ea typeface="楷体" panose="02010609060101010101" pitchFamily="49" charset="-122"/>
              </a:rPr>
              <a:t>讓自己成為別人祝福</a:t>
            </a:r>
          </a:p>
        </p:txBody>
      </p:sp>
    </p:spTree>
    <p:extLst>
      <p:ext uri="{BB962C8B-B14F-4D97-AF65-F5344CB8AC3E}">
        <p14:creationId xmlns:p14="http://schemas.microsoft.com/office/powerpoint/2010/main" val="26706511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活出愛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耶穌的愛點燃我</a:t>
            </a:r>
          </a:p>
          <a:p>
            <a:pPr marL="0" indent="0" algn="ctr">
              <a:buNone/>
            </a:pPr>
            <a:r>
              <a:rPr lang="zh-TW" altLang="en-US" sz="5400" dirty="0">
                <a:latin typeface="楷体" panose="02010609060101010101" pitchFamily="49" charset="-122"/>
                <a:ea typeface="楷体" panose="02010609060101010101" pitchFamily="49" charset="-122"/>
              </a:rPr>
              <a:t>心中熊熊愛火</a:t>
            </a:r>
          </a:p>
          <a:p>
            <a:pPr marL="0" indent="0" algn="ctr">
              <a:buNone/>
            </a:pPr>
            <a:r>
              <a:rPr lang="zh-TW" altLang="en-US" sz="5400" dirty="0">
                <a:latin typeface="楷体" panose="02010609060101010101" pitchFamily="49" charset="-122"/>
                <a:ea typeface="楷体" panose="02010609060101010101" pitchFamily="49" charset="-122"/>
              </a:rPr>
              <a:t>我們一起 向世界</a:t>
            </a:r>
          </a:p>
          <a:p>
            <a:pPr marL="0" indent="0" algn="ctr">
              <a:buNone/>
            </a:pPr>
            <a:r>
              <a:rPr lang="zh-TW" altLang="en-US" sz="5400" dirty="0">
                <a:latin typeface="楷体" panose="02010609060101010101" pitchFamily="49" charset="-122"/>
                <a:ea typeface="楷体" panose="02010609060101010101" pitchFamily="49" charset="-122"/>
              </a:rPr>
              <a:t>活出愛</a:t>
            </a:r>
          </a:p>
        </p:txBody>
      </p:sp>
    </p:spTree>
    <p:extLst>
      <p:ext uri="{BB962C8B-B14F-4D97-AF65-F5344CB8AC3E}">
        <p14:creationId xmlns:p14="http://schemas.microsoft.com/office/powerpoint/2010/main" val="679787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50</TotalTime>
  <Words>625</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活出愛</vt:lpstr>
      <vt:lpstr>活出愛</vt:lpstr>
      <vt:lpstr>活出愛</vt:lpstr>
      <vt:lpstr>活出愛</vt:lpstr>
      <vt:lpstr>活出愛</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2015-07-17T00:52:59Z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