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80968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84765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66793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800460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7432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美妙主耶穌</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美妙主耶</a:t>
            </a:r>
            <a:r>
              <a:rPr lang="zh-TW" altLang="en-US" sz="5400" dirty="0" smtClean="0">
                <a:latin typeface="楷体" panose="02010609060101010101" pitchFamily="49" charset="-122"/>
                <a:ea typeface="楷体" panose="02010609060101010101" pitchFamily="49" charset="-122"/>
              </a:rPr>
              <a:t>穌 萬</a:t>
            </a:r>
            <a:r>
              <a:rPr lang="zh-TW" altLang="en-US" sz="5400" dirty="0">
                <a:latin typeface="楷体" panose="02010609060101010101" pitchFamily="49" charset="-122"/>
                <a:ea typeface="楷体" panose="02010609060101010101" pitchFamily="49" charset="-122"/>
              </a:rPr>
              <a:t>有祢眷顧</a:t>
            </a:r>
          </a:p>
          <a:p>
            <a:pPr marL="0" indent="0" algn="ctr">
              <a:buNone/>
            </a:pPr>
            <a:r>
              <a:rPr lang="zh-TW" altLang="en-US" sz="5400" dirty="0">
                <a:latin typeface="楷体" panose="02010609060101010101" pitchFamily="49" charset="-122"/>
                <a:ea typeface="楷体" panose="02010609060101010101" pitchFamily="49" charset="-122"/>
              </a:rPr>
              <a:t>祢本是神成做世人</a:t>
            </a:r>
          </a:p>
          <a:p>
            <a:pPr marL="0" indent="0" algn="ctr">
              <a:buNone/>
            </a:pPr>
            <a:r>
              <a:rPr lang="zh-TW" altLang="en-US" sz="5400" dirty="0">
                <a:latin typeface="楷体" panose="02010609060101010101" pitchFamily="49" charset="-122"/>
                <a:ea typeface="楷体" panose="02010609060101010101" pitchFamily="49" charset="-122"/>
              </a:rPr>
              <a:t>主我所信</a:t>
            </a:r>
            <a:r>
              <a:rPr lang="zh-TW" altLang="en-US" sz="5400" dirty="0" smtClean="0">
                <a:latin typeface="楷体" panose="02010609060101010101" pitchFamily="49" charset="-122"/>
                <a:ea typeface="楷体" panose="02010609060101010101" pitchFamily="49" charset="-122"/>
              </a:rPr>
              <a:t>仰 主</a:t>
            </a:r>
            <a:r>
              <a:rPr lang="zh-TW" altLang="en-US" sz="5400" dirty="0">
                <a:latin typeface="楷体" panose="02010609060101010101" pitchFamily="49" charset="-122"/>
                <a:ea typeface="楷体" panose="02010609060101010101" pitchFamily="49" charset="-122"/>
              </a:rPr>
              <a:t>我所尊崇</a:t>
            </a:r>
          </a:p>
          <a:p>
            <a:pPr marL="0" indent="0" algn="ctr">
              <a:buNone/>
            </a:pPr>
            <a:r>
              <a:rPr lang="zh-TW" altLang="en-US" sz="5400" dirty="0">
                <a:latin typeface="楷体" panose="02010609060101010101" pitchFamily="49" charset="-122"/>
                <a:ea typeface="楷体" panose="02010609060101010101" pitchFamily="49" charset="-122"/>
              </a:rPr>
              <a:t>我歡喜主作我君王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青翠的草</a:t>
            </a:r>
            <a:r>
              <a:rPr lang="zh-TW" altLang="en-US" sz="5400" dirty="0" smtClean="0">
                <a:latin typeface="楷体" panose="02010609060101010101" pitchFamily="49" charset="-122"/>
                <a:ea typeface="楷体" panose="02010609060101010101" pitchFamily="49" charset="-122"/>
              </a:rPr>
              <a:t>埔 樹</a:t>
            </a:r>
            <a:r>
              <a:rPr lang="zh-TW" altLang="en-US" sz="5400" dirty="0">
                <a:latin typeface="楷体" panose="02010609060101010101" pitchFamily="49" charset="-122"/>
                <a:ea typeface="楷体" panose="02010609060101010101" pitchFamily="49" charset="-122"/>
              </a:rPr>
              <a:t>林的甘露</a:t>
            </a:r>
          </a:p>
          <a:p>
            <a:pPr marL="0" indent="0" algn="ctr">
              <a:buNone/>
            </a:pPr>
            <a:r>
              <a:rPr lang="zh-TW" altLang="en-US" sz="5400" dirty="0">
                <a:latin typeface="楷体" panose="02010609060101010101" pitchFamily="49" charset="-122"/>
                <a:ea typeface="楷体" panose="02010609060101010101" pitchFamily="49" charset="-122"/>
              </a:rPr>
              <a:t>春天美麗樹木草花</a:t>
            </a:r>
          </a:p>
          <a:p>
            <a:pPr marL="0" indent="0" algn="ctr">
              <a:buNone/>
            </a:pPr>
            <a:r>
              <a:rPr lang="zh-TW" altLang="en-US" sz="5400" dirty="0">
                <a:latin typeface="楷体" panose="02010609060101010101" pitchFamily="49" charset="-122"/>
                <a:ea typeface="楷体" panose="02010609060101010101" pitchFamily="49" charset="-122"/>
              </a:rPr>
              <a:t>攏不及耶</a:t>
            </a:r>
            <a:r>
              <a:rPr lang="zh-TW" altLang="en-US" sz="5400" dirty="0" smtClean="0">
                <a:latin typeface="楷体" panose="02010609060101010101" pitchFamily="49" charset="-122"/>
                <a:ea typeface="楷体" panose="02010609060101010101" pitchFamily="49" charset="-122"/>
              </a:rPr>
              <a:t>穌 攏</a:t>
            </a:r>
            <a:r>
              <a:rPr lang="zh-TW" altLang="en-US" sz="5400" dirty="0">
                <a:latin typeface="楷体" panose="02010609060101010101" pitchFamily="49" charset="-122"/>
                <a:ea typeface="楷体" panose="02010609060101010101" pitchFamily="49" charset="-122"/>
              </a:rPr>
              <a:t>不及耶穌</a:t>
            </a:r>
          </a:p>
          <a:p>
            <a:pPr marL="0" indent="0" algn="ctr">
              <a:buNone/>
            </a:pPr>
            <a:r>
              <a:rPr lang="zh-TW" altLang="en-US" sz="5400" dirty="0">
                <a:latin typeface="楷体" panose="02010609060101010101" pitchFamily="49" charset="-122"/>
                <a:ea typeface="楷体" panose="02010609060101010101" pitchFamily="49" charset="-122"/>
              </a:rPr>
              <a:t>祢互我憂傷變快樂</a:t>
            </a:r>
          </a:p>
        </p:txBody>
      </p:sp>
    </p:spTree>
    <p:extLst>
      <p:ext uri="{BB962C8B-B14F-4D97-AF65-F5344CB8AC3E}">
        <p14:creationId xmlns:p14="http://schemas.microsoft.com/office/powerpoint/2010/main" val="411567402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美妙主耶穌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美妙的君</a:t>
            </a:r>
            <a:r>
              <a:rPr lang="zh-TW" altLang="en-US" sz="5400" dirty="0" smtClean="0">
                <a:latin typeface="楷体" panose="02010609060101010101" pitchFamily="49" charset="-122"/>
                <a:ea typeface="楷体" panose="02010609060101010101" pitchFamily="49" charset="-122"/>
              </a:rPr>
              <a:t>王 萬</a:t>
            </a:r>
            <a:r>
              <a:rPr lang="zh-TW" altLang="en-US" sz="5400" dirty="0">
                <a:latin typeface="楷体" panose="02010609060101010101" pitchFamily="49" charset="-122"/>
                <a:ea typeface="楷体" panose="02010609060101010101" pitchFamily="49" charset="-122"/>
              </a:rPr>
              <a:t>邦所敬奉</a:t>
            </a:r>
          </a:p>
          <a:p>
            <a:pPr marL="0" indent="0" algn="ctr">
              <a:buNone/>
            </a:pPr>
            <a:r>
              <a:rPr lang="zh-TW" altLang="en-US" sz="5400" dirty="0">
                <a:latin typeface="楷体" panose="02010609060101010101" pitchFamily="49" charset="-122"/>
                <a:ea typeface="楷体" panose="02010609060101010101" pitchFamily="49" charset="-122"/>
              </a:rPr>
              <a:t>為著我罪歡喜降世</a:t>
            </a:r>
          </a:p>
          <a:p>
            <a:pPr marL="0" indent="0" algn="ctr">
              <a:buNone/>
            </a:pPr>
            <a:r>
              <a:rPr lang="zh-TW" altLang="en-US" sz="5400" dirty="0">
                <a:latin typeface="楷体" panose="02010609060101010101" pitchFamily="49" charset="-122"/>
                <a:ea typeface="楷体" panose="02010609060101010101" pitchFamily="49" charset="-122"/>
              </a:rPr>
              <a:t>榮光及尊</a:t>
            </a:r>
            <a:r>
              <a:rPr lang="zh-TW" altLang="en-US" sz="5400" dirty="0" smtClean="0">
                <a:latin typeface="楷体" panose="02010609060101010101" pitchFamily="49" charset="-122"/>
                <a:ea typeface="楷体" panose="02010609060101010101" pitchFamily="49" charset="-122"/>
              </a:rPr>
              <a:t>貴 恩</a:t>
            </a:r>
            <a:r>
              <a:rPr lang="zh-TW" altLang="en-US" sz="5400" dirty="0">
                <a:latin typeface="楷体" panose="02010609060101010101" pitchFamily="49" charset="-122"/>
                <a:ea typeface="楷体" panose="02010609060101010101" pitchFamily="49" charset="-122"/>
              </a:rPr>
              <a:t>典及慈悲</a:t>
            </a:r>
          </a:p>
          <a:p>
            <a:pPr marL="0" indent="0" algn="ctr">
              <a:buNone/>
            </a:pPr>
            <a:r>
              <a:rPr lang="zh-TW" altLang="en-US" sz="5400" dirty="0">
                <a:latin typeface="楷体" panose="02010609060101010101" pitchFamily="49" charset="-122"/>
                <a:ea typeface="楷体" panose="02010609060101010101" pitchFamily="49" charset="-122"/>
              </a:rPr>
              <a:t>永遠到永遠攏屬祢</a:t>
            </a:r>
          </a:p>
        </p:txBody>
      </p:sp>
    </p:spTree>
    <p:extLst>
      <p:ext uri="{BB962C8B-B14F-4D97-AF65-F5344CB8AC3E}">
        <p14:creationId xmlns:p14="http://schemas.microsoft.com/office/powerpoint/2010/main" val="64986205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32</TotalTime>
  <Words>539</Words>
  <Application>Microsoft Office PowerPoint</Application>
  <PresentationFormat>On-screen Show (4:3)</PresentationFormat>
  <Paragraphs>32</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美妙主耶穌</vt:lpstr>
      <vt:lpstr>美妙主耶穌</vt:lpstr>
      <vt:lpstr>美妙主耶穌</vt:lpstr>
      <vt:lpstr>美妙主耶穌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9</cp:revision>
  <dcterms:created xsi:type="dcterms:W3CDTF">2015-02-07T13:24:58Z</dcterms:created>
  <dcterms:modified xsi:type="dcterms:W3CDTF">2015-09-30T01:21:57Z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