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6" y="-3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3/6/2015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3/6/2015 7:09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3/6/2015 7:10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3/6/2015 7:11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3/6/2015 7:12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3/6/2015 7:12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362200"/>
            <a:ext cx="7681913" cy="837695"/>
          </a:xfrm>
        </p:spPr>
        <p:txBody>
          <a:bodyPr/>
          <a:lstStyle/>
          <a:p>
            <a:pPr algn="ctr"/>
            <a:r>
              <a:rPr lang="zh-TW" altLang="en-US" dirty="0">
                <a:effectLst/>
                <a:latin typeface="楷体" panose="02010609060101010101" pitchFamily="49" charset="-122"/>
                <a:ea typeface="楷体" panose="02010609060101010101" pitchFamily="49" charset="-122"/>
              </a:rPr>
              <a:t>我的救贖者活著</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3962400"/>
            <a:ext cx="7681913" cy="1524000"/>
          </a:xfrm>
        </p:spPr>
        <p:txBody>
          <a:bodyPr/>
          <a:lstStyle/>
          <a:p>
            <a:pPr algn="ctr"/>
            <a:r>
              <a:rPr lang="zh-TW" altLang="en-US" sz="5400" dirty="0">
                <a:latin typeface="楷体" panose="02010609060101010101" pitchFamily="49" charset="-122"/>
                <a:ea typeface="楷体" panose="02010609060101010101" pitchFamily="49" charset="-122"/>
              </a:rPr>
              <a:t>詞</a:t>
            </a:r>
            <a:r>
              <a:rPr lang="zh-TW" altLang="en-US" sz="5400" dirty="0" smtClean="0">
                <a:latin typeface="楷体" panose="02010609060101010101" pitchFamily="49" charset="-122"/>
                <a:ea typeface="楷体" panose="02010609060101010101" pitchFamily="49" charset="-122"/>
              </a:rPr>
              <a:t>：萬美蘭</a:t>
            </a:r>
            <a:endParaRPr lang="en-US" altLang="zh-TW" sz="5400" dirty="0" smtClean="0">
              <a:latin typeface="楷体" panose="02010609060101010101" pitchFamily="49" charset="-122"/>
              <a:ea typeface="楷体" panose="02010609060101010101" pitchFamily="49" charset="-122"/>
            </a:endParaRPr>
          </a:p>
          <a:p>
            <a:pPr algn="ctr"/>
            <a:r>
              <a:rPr lang="zh-TW" altLang="en-US" sz="5400" dirty="0">
                <a:latin typeface="楷体" panose="02010609060101010101" pitchFamily="49" charset="-122"/>
                <a:ea typeface="楷体" panose="02010609060101010101" pitchFamily="49" charset="-122"/>
              </a:rPr>
              <a:t>曲：游智婷</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我的救贖者活著</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我知</a:t>
            </a:r>
            <a:r>
              <a:rPr lang="zh-TW" altLang="en-US" sz="5400" dirty="0" smtClean="0">
                <a:latin typeface="楷体" panose="02010609060101010101" pitchFamily="49" charset="-122"/>
                <a:ea typeface="楷体" panose="02010609060101010101" pitchFamily="49" charset="-122"/>
              </a:rPr>
              <a:t>道我</a:t>
            </a:r>
            <a:r>
              <a:rPr lang="zh-TW" altLang="en-US" sz="5400" dirty="0">
                <a:latin typeface="楷体" panose="02010609060101010101" pitchFamily="49" charset="-122"/>
                <a:ea typeface="楷体" panose="02010609060101010101" pitchFamily="49" charset="-122"/>
              </a:rPr>
              <a:t>的救贖者活著</a:t>
            </a:r>
          </a:p>
          <a:p>
            <a:pPr marL="0" indent="0" algn="ctr">
              <a:buNone/>
            </a:pPr>
            <a:r>
              <a:rPr lang="zh-TW" altLang="en-US" sz="5400" dirty="0">
                <a:latin typeface="楷体" panose="02010609060101010101" pitchFamily="49" charset="-122"/>
                <a:ea typeface="楷体" panose="02010609060101010101" pitchFamily="49" charset="-122"/>
              </a:rPr>
              <a:t>祂是永活的主</a:t>
            </a:r>
          </a:p>
          <a:p>
            <a:pPr marL="0" indent="0" algn="ctr">
              <a:buNone/>
            </a:pPr>
            <a:r>
              <a:rPr lang="zh-TW" altLang="en-US" sz="5400" dirty="0">
                <a:latin typeface="楷体" panose="02010609060101010101" pitchFamily="49" charset="-122"/>
                <a:ea typeface="楷体" panose="02010609060101010101" pitchFamily="49" charset="-122"/>
              </a:rPr>
              <a:t>當我在深谷迷失時</a:t>
            </a:r>
          </a:p>
          <a:p>
            <a:pPr marL="0" indent="0" algn="ctr">
              <a:buNone/>
            </a:pPr>
            <a:r>
              <a:rPr lang="zh-TW" altLang="en-US" sz="5400" dirty="0">
                <a:latin typeface="楷体" panose="02010609060101010101" pitchFamily="49" charset="-122"/>
                <a:ea typeface="楷体" panose="02010609060101010101" pitchFamily="49" charset="-122"/>
              </a:rPr>
              <a:t>祂領我走正義路</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我的救贖者活著</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我知</a:t>
            </a:r>
            <a:r>
              <a:rPr lang="zh-TW" altLang="en-US" sz="5400" dirty="0" smtClean="0">
                <a:latin typeface="楷体" panose="02010609060101010101" pitchFamily="49" charset="-122"/>
                <a:ea typeface="楷体" panose="02010609060101010101" pitchFamily="49" charset="-122"/>
              </a:rPr>
              <a:t>道我</a:t>
            </a:r>
            <a:r>
              <a:rPr lang="zh-TW" altLang="en-US" sz="5400" dirty="0">
                <a:latin typeface="楷体" panose="02010609060101010101" pitchFamily="49" charset="-122"/>
                <a:ea typeface="楷体" panose="02010609060101010101" pitchFamily="49" charset="-122"/>
              </a:rPr>
              <a:t>的救贖者活著</a:t>
            </a:r>
          </a:p>
          <a:p>
            <a:pPr marL="0" indent="0" algn="ctr">
              <a:buNone/>
            </a:pPr>
            <a:r>
              <a:rPr lang="zh-TW" altLang="en-US" sz="5400" dirty="0">
                <a:latin typeface="楷体" panose="02010609060101010101" pitchFamily="49" charset="-122"/>
                <a:ea typeface="楷体" panose="02010609060101010101" pitchFamily="49" charset="-122"/>
              </a:rPr>
              <a:t>祂是永活的主</a:t>
            </a:r>
          </a:p>
          <a:p>
            <a:pPr marL="0" indent="0" algn="ctr">
              <a:buNone/>
            </a:pPr>
            <a:r>
              <a:rPr lang="zh-TW" altLang="en-US" sz="5400" dirty="0">
                <a:latin typeface="楷体" panose="02010609060101010101" pitchFamily="49" charset="-122"/>
                <a:ea typeface="楷体" panose="02010609060101010101" pitchFamily="49" charset="-122"/>
              </a:rPr>
              <a:t>當我在曠野孤獨時</a:t>
            </a:r>
          </a:p>
          <a:p>
            <a:pPr marL="0" indent="0" algn="ctr">
              <a:buNone/>
            </a:pPr>
            <a:r>
              <a:rPr lang="zh-TW" altLang="en-US" sz="5400" dirty="0">
                <a:latin typeface="楷体" panose="02010609060101010101" pitchFamily="49" charset="-122"/>
                <a:ea typeface="楷体" panose="02010609060101010101" pitchFamily="49" charset="-122"/>
              </a:rPr>
              <a:t>祂伴我作我的燈</a:t>
            </a:r>
          </a:p>
        </p:txBody>
      </p:sp>
    </p:spTree>
    <p:extLst>
      <p:ext uri="{BB962C8B-B14F-4D97-AF65-F5344CB8AC3E}">
        <p14:creationId xmlns:p14="http://schemas.microsoft.com/office/powerpoint/2010/main" val="3197783741"/>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我的救贖者活著</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我知</a:t>
            </a:r>
            <a:r>
              <a:rPr lang="zh-TW" altLang="en-US" sz="5400" dirty="0" smtClean="0">
                <a:latin typeface="楷体" panose="02010609060101010101" pitchFamily="49" charset="-122"/>
                <a:ea typeface="楷体" panose="02010609060101010101" pitchFamily="49" charset="-122"/>
              </a:rPr>
              <a:t>道我</a:t>
            </a:r>
            <a:r>
              <a:rPr lang="zh-TW" altLang="en-US" sz="5400" dirty="0">
                <a:latin typeface="楷体" panose="02010609060101010101" pitchFamily="49" charset="-122"/>
                <a:ea typeface="楷体" panose="02010609060101010101" pitchFamily="49" charset="-122"/>
              </a:rPr>
              <a:t>的救贖者永遠活著</a:t>
            </a:r>
          </a:p>
          <a:p>
            <a:pPr marL="0" indent="0" algn="ctr">
              <a:buNone/>
            </a:pPr>
            <a:r>
              <a:rPr lang="zh-TW" altLang="en-US" sz="5400" dirty="0">
                <a:latin typeface="楷体" panose="02010609060101010101" pitchFamily="49" charset="-122"/>
                <a:ea typeface="楷体" panose="02010609060101010101" pitchFamily="49" charset="-122"/>
              </a:rPr>
              <a:t>我心不再憂慮</a:t>
            </a:r>
          </a:p>
          <a:p>
            <a:pPr marL="0" indent="0" algn="ctr">
              <a:buNone/>
            </a:pPr>
            <a:r>
              <a:rPr lang="zh-TW" altLang="en-US" sz="5400" dirty="0">
                <a:latin typeface="楷体" panose="02010609060101010101" pitchFamily="49" charset="-122"/>
                <a:ea typeface="楷体" panose="02010609060101010101" pitchFamily="49" charset="-122"/>
              </a:rPr>
              <a:t>我要在每一個日夜中</a:t>
            </a:r>
          </a:p>
          <a:p>
            <a:pPr marL="0" indent="0" algn="ctr">
              <a:buNone/>
            </a:pPr>
            <a:r>
              <a:rPr lang="zh-TW" altLang="en-US" sz="5400" dirty="0">
                <a:latin typeface="楷体" panose="02010609060101010101" pitchFamily="49" charset="-122"/>
                <a:ea typeface="楷体" panose="02010609060101010101" pitchFamily="49" charset="-122"/>
              </a:rPr>
              <a:t>領受祂的豐盛之愛</a:t>
            </a:r>
          </a:p>
        </p:txBody>
      </p:sp>
    </p:spTree>
    <p:extLst>
      <p:ext uri="{BB962C8B-B14F-4D97-AF65-F5344CB8AC3E}">
        <p14:creationId xmlns:p14="http://schemas.microsoft.com/office/powerpoint/2010/main" val="58819076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我的救贖者活著</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我知</a:t>
            </a:r>
            <a:r>
              <a:rPr lang="zh-TW" altLang="en-US" sz="5400" dirty="0" smtClean="0">
                <a:latin typeface="楷体" panose="02010609060101010101" pitchFamily="49" charset="-122"/>
                <a:ea typeface="楷体" panose="02010609060101010101" pitchFamily="49" charset="-122"/>
              </a:rPr>
              <a:t>道我</a:t>
            </a:r>
            <a:r>
              <a:rPr lang="zh-TW" altLang="en-US" sz="5400" dirty="0">
                <a:latin typeface="楷体" panose="02010609060101010101" pitchFamily="49" charset="-122"/>
                <a:ea typeface="楷体" panose="02010609060101010101" pitchFamily="49" charset="-122"/>
              </a:rPr>
              <a:t>的救贖者永遠活著</a:t>
            </a:r>
          </a:p>
          <a:p>
            <a:pPr marL="0" indent="0" algn="ctr">
              <a:buNone/>
            </a:pPr>
            <a:r>
              <a:rPr lang="zh-TW" altLang="en-US" sz="5400" dirty="0">
                <a:latin typeface="楷体" panose="02010609060101010101" pitchFamily="49" charset="-122"/>
                <a:ea typeface="楷体" panose="02010609060101010101" pitchFamily="49" charset="-122"/>
              </a:rPr>
              <a:t>我靈不再沉睡</a:t>
            </a:r>
          </a:p>
          <a:p>
            <a:pPr marL="0" indent="0" algn="ctr">
              <a:buNone/>
            </a:pPr>
            <a:r>
              <a:rPr lang="zh-TW" altLang="en-US" sz="5400" dirty="0">
                <a:latin typeface="楷体" panose="02010609060101010101" pitchFamily="49" charset="-122"/>
                <a:ea typeface="楷体" panose="02010609060101010101" pitchFamily="49" charset="-122"/>
              </a:rPr>
              <a:t>當號角響起的那一天</a:t>
            </a:r>
          </a:p>
          <a:p>
            <a:pPr marL="0" indent="0" algn="ctr">
              <a:buNone/>
            </a:pPr>
            <a:r>
              <a:rPr lang="zh-TW" altLang="en-US" sz="5400" dirty="0">
                <a:latin typeface="楷体" panose="02010609060101010101" pitchFamily="49" charset="-122"/>
                <a:ea typeface="楷体" panose="02010609060101010101" pitchFamily="49" charset="-122"/>
              </a:rPr>
              <a:t>我將見祂榮光之面</a:t>
            </a:r>
          </a:p>
        </p:txBody>
      </p:sp>
    </p:spTree>
    <p:extLst>
      <p:ext uri="{BB962C8B-B14F-4D97-AF65-F5344CB8AC3E}">
        <p14:creationId xmlns:p14="http://schemas.microsoft.com/office/powerpoint/2010/main" val="174423267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35</TotalTime>
  <Words>687</Words>
  <Application>Microsoft Office PowerPoint</Application>
  <PresentationFormat>On-screen Show (4:3)</PresentationFormat>
  <Paragraphs>43</Paragraphs>
  <Slides>5</Slides>
  <Notes>5</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1_Purple Template 1 Trebuchet</vt:lpstr>
      <vt:lpstr>White with Courier font for code slides</vt:lpstr>
      <vt:lpstr>我的救贖者活著</vt:lpstr>
      <vt:lpstr>我的救贖者活著</vt:lpstr>
      <vt:lpstr>我的救贖者活著</vt:lpstr>
      <vt:lpstr>我的救贖者活著</vt:lpstr>
      <vt:lpstr>我的救贖者活著</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Chingsville</cp:lastModifiedBy>
  <cp:revision>8</cp:revision>
  <dcterms:created xsi:type="dcterms:W3CDTF">2015-02-07T13:24:58Z</dcterms:created>
  <dcterms:modified xsi:type="dcterms:W3CDTF">2015-03-07T00:12:48Z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