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0"/>
  </p:notesMasterIdLst>
  <p:sldIdLst>
    <p:sldId id="257" r:id="rId4"/>
    <p:sldId id="258" r:id="rId5"/>
    <p:sldId id="261" r:id="rId6"/>
    <p:sldId id="262" r:id="rId7"/>
    <p:sldId id="259" r:id="rId8"/>
    <p:sldId id="260"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6/23/2015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6/23/2015 7:23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9228149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6/23/2015 7:23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13099252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6/23/2015 7:23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34642202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6/23/2015 7:24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10974035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6/23/2015 7:23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14582894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6/23/2015 7:23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420274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133600"/>
            <a:ext cx="7681913" cy="1294895"/>
          </a:xfrm>
        </p:spPr>
        <p:txBody>
          <a:bodyPr/>
          <a:lstStyle/>
          <a:p>
            <a:pPr algn="ctr"/>
            <a:r>
              <a:rPr lang="zh-TW" altLang="en-US" dirty="0">
                <a:effectLst/>
                <a:latin typeface="楷体" panose="02010609060101010101" pitchFamily="49" charset="-122"/>
                <a:ea typeface="楷体" panose="02010609060101010101" pitchFamily="49" charset="-122"/>
              </a:rPr>
              <a:t>將天敞開</a:t>
            </a:r>
          </a:p>
        </p:txBody>
      </p:sp>
      <p:sp>
        <p:nvSpPr>
          <p:cNvPr id="3" name="Subtitle 2"/>
          <p:cNvSpPr>
            <a:spLocks noGrp="1"/>
          </p:cNvSpPr>
          <p:nvPr>
            <p:ph type="subTitle" idx="1"/>
          </p:nvPr>
        </p:nvSpPr>
        <p:spPr>
          <a:xfrm>
            <a:off x="730249" y="3886200"/>
            <a:ext cx="7681913" cy="1447800"/>
          </a:xfrm>
        </p:spPr>
        <p:txBody>
          <a:bodyPr/>
          <a:lstStyle/>
          <a:p>
            <a:pPr algn="ctr"/>
            <a:r>
              <a:rPr lang="zh-TW" altLang="en-US" sz="5400" dirty="0">
                <a:latin typeface="楷体" panose="02010609060101010101" pitchFamily="49" charset="-122"/>
                <a:ea typeface="楷体" panose="02010609060101010101" pitchFamily="49" charset="-122"/>
              </a:rPr>
              <a:t>詞：鄭懋柔</a:t>
            </a:r>
            <a:br>
              <a:rPr lang="zh-TW" altLang="en-US" sz="5400" dirty="0">
                <a:latin typeface="楷体" panose="02010609060101010101" pitchFamily="49" charset="-122"/>
                <a:ea typeface="楷体" panose="02010609060101010101" pitchFamily="49" charset="-122"/>
              </a:rPr>
            </a:br>
            <a:r>
              <a:rPr lang="zh-TW" altLang="en-US" sz="5400" dirty="0">
                <a:latin typeface="楷体" panose="02010609060101010101" pitchFamily="49" charset="-122"/>
                <a:ea typeface="楷体" panose="02010609060101010101" pitchFamily="49" charset="-122"/>
              </a:rPr>
              <a:t>曲：游智婷</a:t>
            </a:r>
            <a:endParaRPr lang="en-US" sz="5400" dirty="0">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將天敞開</a:t>
            </a: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將天敞</a:t>
            </a:r>
            <a:r>
              <a:rPr lang="zh-TW" altLang="en-US" sz="5400" dirty="0" smtClean="0">
                <a:latin typeface="楷体" panose="02010609060101010101" pitchFamily="49" charset="-122"/>
                <a:ea typeface="楷体" panose="02010609060101010101" pitchFamily="49" charset="-122"/>
              </a:rPr>
              <a:t>開</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祢</a:t>
            </a:r>
            <a:r>
              <a:rPr lang="zh-TW" altLang="en-US" sz="5400" dirty="0">
                <a:latin typeface="楷体" panose="02010609060101010101" pitchFamily="49" charset="-122"/>
                <a:ea typeface="楷体" panose="02010609060101010101" pitchFamily="49" charset="-122"/>
              </a:rPr>
              <a:t>的榮耀降下來</a:t>
            </a:r>
          </a:p>
          <a:p>
            <a:pPr marL="0" indent="0" algn="ctr">
              <a:buNone/>
            </a:pPr>
            <a:r>
              <a:rPr lang="zh-TW" altLang="en-US" sz="5400" dirty="0">
                <a:latin typeface="楷体" panose="02010609060101010101" pitchFamily="49" charset="-122"/>
                <a:ea typeface="楷体" panose="02010609060101010101" pitchFamily="49" charset="-122"/>
              </a:rPr>
              <a:t>將天敞</a:t>
            </a:r>
            <a:r>
              <a:rPr lang="zh-TW" altLang="en-US" sz="5400" dirty="0" smtClean="0">
                <a:latin typeface="楷体" panose="02010609060101010101" pitchFamily="49" charset="-122"/>
                <a:ea typeface="楷体" panose="02010609060101010101" pitchFamily="49" charset="-122"/>
              </a:rPr>
              <a:t>開</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祢</a:t>
            </a:r>
            <a:r>
              <a:rPr lang="zh-TW" altLang="en-US" sz="5400" dirty="0">
                <a:latin typeface="楷体" panose="02010609060101010101" pitchFamily="49" charset="-122"/>
                <a:ea typeface="楷体" panose="02010609060101010101" pitchFamily="49" charset="-122"/>
              </a:rPr>
              <a:t>的同在降下</a:t>
            </a:r>
            <a:r>
              <a:rPr lang="zh-TW" altLang="en-US" sz="5400" dirty="0" smtClean="0">
                <a:latin typeface="楷体" panose="02010609060101010101" pitchFamily="49" charset="-122"/>
                <a:ea typeface="楷体" panose="02010609060101010101" pitchFamily="49" charset="-122"/>
              </a:rPr>
              <a:t>來</a:t>
            </a:r>
            <a:endParaRPr lang="en-US" altLang="zh-TW" sz="5400" dirty="0" smtClean="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將天敞開</a:t>
            </a: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將</a:t>
            </a:r>
            <a:r>
              <a:rPr lang="zh-TW" altLang="en-US" sz="5400" dirty="0">
                <a:latin typeface="楷体" panose="02010609060101010101" pitchFamily="49" charset="-122"/>
                <a:ea typeface="楷体" panose="02010609060101010101" pitchFamily="49" charset="-122"/>
              </a:rPr>
              <a:t>天敞</a:t>
            </a:r>
            <a:r>
              <a:rPr lang="zh-TW" altLang="en-US" sz="5400" dirty="0" smtClean="0">
                <a:latin typeface="楷体" panose="02010609060101010101" pitchFamily="49" charset="-122"/>
                <a:ea typeface="楷体" panose="02010609060101010101" pitchFamily="49" charset="-122"/>
              </a:rPr>
              <a:t>開</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祢</a:t>
            </a:r>
            <a:r>
              <a:rPr lang="zh-TW" altLang="en-US" sz="5400" dirty="0">
                <a:latin typeface="楷体" panose="02010609060101010101" pitchFamily="49" charset="-122"/>
                <a:ea typeface="楷体" panose="02010609060101010101" pitchFamily="49" charset="-122"/>
              </a:rPr>
              <a:t>的榮耀降下來</a:t>
            </a:r>
          </a:p>
          <a:p>
            <a:pPr marL="0" indent="0" algn="ctr">
              <a:buNone/>
            </a:pPr>
            <a:r>
              <a:rPr lang="zh-TW" altLang="en-US" sz="5400" dirty="0">
                <a:latin typeface="楷体" panose="02010609060101010101" pitchFamily="49" charset="-122"/>
                <a:ea typeface="楷体" panose="02010609060101010101" pitchFamily="49" charset="-122"/>
              </a:rPr>
              <a:t>萬國讚嘆</a:t>
            </a:r>
            <a:r>
              <a:rPr lang="zh-TW" altLang="en-US" sz="5400" dirty="0" smtClean="0">
                <a:latin typeface="楷体" panose="02010609060101010101" pitchFamily="49" charset="-122"/>
                <a:ea typeface="楷体" panose="02010609060101010101" pitchFamily="49" charset="-122"/>
              </a:rPr>
              <a:t>祢</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祢</a:t>
            </a:r>
            <a:r>
              <a:rPr lang="zh-TW" altLang="en-US" sz="5400" dirty="0">
                <a:latin typeface="楷体" panose="02010609060101010101" pitchFamily="49" charset="-122"/>
                <a:ea typeface="楷体" panose="02010609060101010101" pitchFamily="49" charset="-122"/>
              </a:rPr>
              <a:t>是榮耀君</a:t>
            </a:r>
            <a:r>
              <a:rPr lang="zh-TW" altLang="en-US" sz="5400" dirty="0" smtClean="0">
                <a:latin typeface="楷体" panose="02010609060101010101" pitchFamily="49" charset="-122"/>
                <a:ea typeface="楷体" panose="02010609060101010101" pitchFamily="49" charset="-122"/>
              </a:rPr>
              <a:t>王</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056823611"/>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將天敞開</a:t>
            </a:r>
          </a:p>
        </p:txBody>
      </p:sp>
      <p:sp>
        <p:nvSpPr>
          <p:cNvPr id="3" name="Subtitle 2"/>
          <p:cNvSpPr>
            <a:spLocks noGrp="1"/>
          </p:cNvSpPr>
          <p:nvPr>
            <p:ph type="body" sz="quarter" idx="10"/>
          </p:nvPr>
        </p:nvSpPr>
        <p:spPr>
          <a:xfrm>
            <a:off x="381000" y="220980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天上地</a:t>
            </a:r>
            <a:r>
              <a:rPr lang="zh-TW" altLang="en-US" sz="5400" dirty="0" smtClean="0">
                <a:latin typeface="楷体" panose="02010609060101010101" pitchFamily="49" charset="-122"/>
                <a:ea typeface="楷体" panose="02010609060101010101" pitchFamily="49" charset="-122"/>
              </a:rPr>
              <a:t>下 合</a:t>
            </a:r>
            <a:r>
              <a:rPr lang="zh-TW" altLang="en-US" sz="5400" dirty="0">
                <a:latin typeface="楷体" panose="02010609060101010101" pitchFamily="49" charset="-122"/>
                <a:ea typeface="楷体" panose="02010609060101010101" pitchFamily="49" charset="-122"/>
              </a:rPr>
              <a:t>一敬拜</a:t>
            </a:r>
          </a:p>
          <a:p>
            <a:pPr marL="0" indent="0" algn="ctr">
              <a:buNone/>
            </a:pPr>
            <a:r>
              <a:rPr lang="zh-TW" altLang="en-US" sz="5400" dirty="0">
                <a:latin typeface="楷体" panose="02010609060101010101" pitchFamily="49" charset="-122"/>
                <a:ea typeface="楷体" panose="02010609060101010101" pitchFamily="49" charset="-122"/>
              </a:rPr>
              <a:t>歡呼耶穌基</a:t>
            </a:r>
            <a:r>
              <a:rPr lang="zh-TW" altLang="en-US" sz="5400" dirty="0" smtClean="0">
                <a:latin typeface="楷体" panose="02010609060101010101" pitchFamily="49" charset="-122"/>
                <a:ea typeface="楷体" panose="02010609060101010101" pitchFamily="49" charset="-122"/>
              </a:rPr>
              <a:t>督</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聖</a:t>
            </a:r>
            <a:r>
              <a:rPr lang="zh-TW" altLang="en-US" sz="5400" dirty="0">
                <a:latin typeface="楷体" panose="02010609060101010101" pitchFamily="49" charset="-122"/>
                <a:ea typeface="楷体" panose="02010609060101010101" pitchFamily="49" charset="-122"/>
              </a:rPr>
              <a:t>潔羔</a:t>
            </a:r>
            <a:r>
              <a:rPr lang="zh-TW" altLang="en-US" sz="5400" dirty="0" smtClean="0">
                <a:latin typeface="楷体" panose="02010609060101010101" pitchFamily="49" charset="-122"/>
                <a:ea typeface="楷体" panose="02010609060101010101" pitchFamily="49" charset="-122"/>
              </a:rPr>
              <a:t>羊 榮</a:t>
            </a:r>
            <a:r>
              <a:rPr lang="zh-TW" altLang="en-US" sz="5400" dirty="0">
                <a:latin typeface="楷体" panose="02010609060101010101" pitchFamily="49" charset="-122"/>
                <a:ea typeface="楷体" panose="02010609060101010101" pitchFamily="49" charset="-122"/>
              </a:rPr>
              <a:t>耀歸於</a:t>
            </a:r>
            <a:r>
              <a:rPr lang="zh-TW" altLang="en-US" sz="5400" dirty="0" smtClean="0">
                <a:latin typeface="楷体" panose="02010609060101010101" pitchFamily="49" charset="-122"/>
                <a:ea typeface="楷体" panose="02010609060101010101" pitchFamily="49" charset="-122"/>
              </a:rPr>
              <a:t>祢</a:t>
            </a:r>
            <a:endParaRPr lang="en-US" altLang="zh-TW" sz="5400" dirty="0" smtClean="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783753329"/>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將天敞開</a:t>
            </a:r>
          </a:p>
        </p:txBody>
      </p:sp>
      <p:sp>
        <p:nvSpPr>
          <p:cNvPr id="3" name="Subtitle 2"/>
          <p:cNvSpPr>
            <a:spLocks noGrp="1"/>
          </p:cNvSpPr>
          <p:nvPr>
            <p:ph type="body" sz="quarter" idx="10"/>
          </p:nvPr>
        </p:nvSpPr>
        <p:spPr>
          <a:xfrm>
            <a:off x="381000" y="2286000"/>
            <a:ext cx="8382000" cy="2576090"/>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天上地下</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在永恆裡敬拜</a:t>
            </a:r>
          </a:p>
          <a:p>
            <a:pPr marL="0" indent="0" algn="ctr">
              <a:buNone/>
            </a:pPr>
            <a:r>
              <a:rPr lang="zh-TW" altLang="en-US" sz="5400" dirty="0" smtClean="0">
                <a:latin typeface="楷体" panose="02010609060101010101" pitchFamily="49" charset="-122"/>
                <a:ea typeface="楷体" panose="02010609060101010101" pitchFamily="49" charset="-122"/>
              </a:rPr>
              <a:t>哈利路亞 哈利路亞</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902336365"/>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將天敞開</a:t>
            </a: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神就在這</a:t>
            </a:r>
            <a:r>
              <a:rPr lang="zh-TW" altLang="en-US" sz="5400" dirty="0" smtClean="0">
                <a:latin typeface="楷体" panose="02010609060101010101" pitchFamily="49" charset="-122"/>
                <a:ea typeface="楷体" panose="02010609060101010101" pitchFamily="49" charset="-122"/>
              </a:rPr>
              <a:t>裡 我</a:t>
            </a:r>
            <a:r>
              <a:rPr lang="zh-TW" altLang="en-US" sz="5400" dirty="0">
                <a:latin typeface="楷体" panose="02010609060101010101" pitchFamily="49" charset="-122"/>
                <a:ea typeface="楷体" panose="02010609060101010101" pitchFamily="49" charset="-122"/>
              </a:rPr>
              <a:t>們歡迎祢</a:t>
            </a:r>
          </a:p>
          <a:p>
            <a:pPr marL="0" indent="0" algn="ctr">
              <a:buNone/>
            </a:pPr>
            <a:r>
              <a:rPr lang="zh-TW" altLang="en-US" sz="5400" dirty="0">
                <a:latin typeface="楷体" panose="02010609060101010101" pitchFamily="49" charset="-122"/>
                <a:ea typeface="楷体" panose="02010609060101010101" pitchFamily="49" charset="-122"/>
              </a:rPr>
              <a:t>讓一切焦點轉向</a:t>
            </a:r>
            <a:r>
              <a:rPr lang="zh-TW" altLang="en-US" sz="5400" dirty="0" smtClean="0">
                <a:latin typeface="楷体" panose="02010609060101010101" pitchFamily="49" charset="-122"/>
                <a:ea typeface="楷体" panose="02010609060101010101" pitchFamily="49" charset="-122"/>
              </a:rPr>
              <a:t>祢</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神就在這</a:t>
            </a:r>
            <a:r>
              <a:rPr lang="zh-TW" altLang="en-US" sz="5400" dirty="0" smtClean="0">
                <a:latin typeface="楷体" panose="02010609060101010101" pitchFamily="49" charset="-122"/>
                <a:ea typeface="楷体" panose="02010609060101010101" pitchFamily="49" charset="-122"/>
              </a:rPr>
              <a:t>裡 我</a:t>
            </a:r>
            <a:r>
              <a:rPr lang="zh-TW" altLang="en-US" sz="5400" dirty="0">
                <a:latin typeface="楷体" panose="02010609060101010101" pitchFamily="49" charset="-122"/>
                <a:ea typeface="楷体" panose="02010609060101010101" pitchFamily="49" charset="-122"/>
              </a:rPr>
              <a:t>們歡迎祢</a:t>
            </a:r>
          </a:p>
          <a:p>
            <a:pPr marL="0" indent="0" algn="ctr">
              <a:buNone/>
            </a:pPr>
            <a:r>
              <a:rPr lang="zh-TW" altLang="en-US" sz="5400" dirty="0">
                <a:latin typeface="楷体" panose="02010609060101010101" pitchFamily="49" charset="-122"/>
                <a:ea typeface="楷体" panose="02010609060101010101" pitchFamily="49" charset="-122"/>
              </a:rPr>
              <a:t>寶座前敬拜不停</a:t>
            </a:r>
            <a:r>
              <a:rPr lang="zh-TW" altLang="en-US" sz="5400" dirty="0" smtClean="0">
                <a:latin typeface="楷体" panose="02010609060101010101" pitchFamily="49" charset="-122"/>
                <a:ea typeface="楷体" panose="02010609060101010101" pitchFamily="49" charset="-122"/>
              </a:rPr>
              <a:t>息</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373593245"/>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49</TotalTime>
  <Words>762</Words>
  <Application>Microsoft Office PowerPoint</Application>
  <PresentationFormat>On-screen Show (4:3)</PresentationFormat>
  <Paragraphs>49</Paragraphs>
  <Slides>6</Slides>
  <Notes>6</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6</vt:i4>
      </vt:variant>
    </vt:vector>
  </HeadingPairs>
  <TitlesOfParts>
    <vt:vector size="14" baseType="lpstr">
      <vt:lpstr>楷体</vt:lpstr>
      <vt:lpstr>Arial</vt:lpstr>
      <vt:lpstr>Calibri</vt:lpstr>
      <vt:lpstr>Courier New</vt:lpstr>
      <vt:lpstr>Trebuchet MS</vt:lpstr>
      <vt:lpstr>Wingdings</vt:lpstr>
      <vt:lpstr>1_Purple Template 1 Trebuchet</vt:lpstr>
      <vt:lpstr>White with Courier font for code slides</vt:lpstr>
      <vt:lpstr>將天敞開</vt:lpstr>
      <vt:lpstr>將天敞開</vt:lpstr>
      <vt:lpstr>將天敞開</vt:lpstr>
      <vt:lpstr>將天敞開</vt:lpstr>
      <vt:lpstr>將天敞開</vt:lpstr>
      <vt:lpstr>將天敞開</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15</cp:revision>
  <dcterms:created xsi:type="dcterms:W3CDTF">2015-02-07T13:24:58Z</dcterms:created>
  <dcterms:modified xsi:type="dcterms:W3CDTF">2015-06-23T23:26:15Z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