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3/7/2015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3/7/2015 7:29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3/7/2015 7:30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信實的神</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91000"/>
            <a:ext cx="7681913" cy="760412"/>
          </a:xfrm>
        </p:spPr>
        <p:txBody>
          <a:bodyPr/>
          <a:lstStyle/>
          <a:p>
            <a:pPr algn="ctr"/>
            <a:r>
              <a:rPr lang="zh-TW" altLang="en-US" sz="5400" dirty="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：游智婷</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信實的神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323987"/>
          </a:xfrm>
        </p:spPr>
        <p:txBody>
          <a:bodyPr/>
          <a:lstStyle/>
          <a:p>
            <a:pPr marL="0" indent="0" algn="ctr">
              <a:buNone/>
            </a:pPr>
            <a:r>
              <a:rPr lang="zh-TW" altLang="en-US" sz="5400" dirty="0">
                <a:latin typeface="楷体" panose="02010609060101010101" pitchFamily="49" charset="-122"/>
                <a:ea typeface="楷体" panose="02010609060101010101" pitchFamily="49" charset="-122"/>
              </a:rPr>
              <a:t>信實的</a:t>
            </a:r>
            <a:r>
              <a:rPr lang="zh-TW" altLang="en-US" sz="5400" dirty="0" smtClean="0">
                <a:latin typeface="楷体" panose="02010609060101010101" pitchFamily="49" charset="-122"/>
                <a:ea typeface="楷体" panose="02010609060101010101" pitchFamily="49" charset="-122"/>
              </a:rPr>
              <a:t>神 祢永</a:t>
            </a:r>
            <a:r>
              <a:rPr lang="zh-TW" altLang="en-US" sz="5400" dirty="0">
                <a:latin typeface="楷体" panose="02010609060101010101" pitchFamily="49" charset="-122"/>
                <a:ea typeface="楷体" panose="02010609060101010101" pitchFamily="49" charset="-122"/>
              </a:rPr>
              <a:t>遠不改</a:t>
            </a:r>
            <a:r>
              <a:rPr lang="zh-TW" altLang="en-US" sz="5400" dirty="0" smtClean="0">
                <a:latin typeface="楷体" panose="02010609060101010101" pitchFamily="49" charset="-122"/>
                <a:ea typeface="楷体" panose="02010609060101010101" pitchFamily="49" charset="-122"/>
              </a:rPr>
              <a:t>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信</a:t>
            </a:r>
            <a:r>
              <a:rPr lang="zh-TW" altLang="en-US" sz="5400" dirty="0">
                <a:latin typeface="楷体" panose="02010609060101010101" pitchFamily="49" charset="-122"/>
                <a:ea typeface="楷体" panose="02010609060101010101" pitchFamily="49" charset="-122"/>
              </a:rPr>
              <a:t>實的</a:t>
            </a:r>
            <a:r>
              <a:rPr lang="zh-TW" altLang="en-US" sz="5400" dirty="0" smtClean="0">
                <a:latin typeface="楷体" panose="02010609060101010101" pitchFamily="49" charset="-122"/>
                <a:ea typeface="楷体" panose="02010609060101010101" pitchFamily="49" charset="-122"/>
              </a:rPr>
              <a:t>神 祢永</a:t>
            </a:r>
            <a:r>
              <a:rPr lang="zh-TW" altLang="en-US" sz="5400" dirty="0">
                <a:latin typeface="楷体" panose="02010609060101010101" pitchFamily="49" charset="-122"/>
                <a:ea typeface="楷体" panose="02010609060101010101" pitchFamily="49" charset="-122"/>
              </a:rPr>
              <a:t>遠不改</a:t>
            </a:r>
            <a:r>
              <a:rPr lang="zh-TW" altLang="en-US" sz="5400" dirty="0" smtClean="0">
                <a:latin typeface="楷体" panose="02010609060101010101" pitchFamily="49" charset="-122"/>
                <a:ea typeface="楷体" panose="02010609060101010101" pitchFamily="49" charset="-122"/>
              </a:rPr>
              <a:t>變</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依靠耶和華的</a:t>
            </a:r>
            <a:r>
              <a:rPr lang="zh-TW" altLang="en-US" sz="5400" dirty="0" smtClean="0">
                <a:latin typeface="楷体" panose="02010609060101010101" pitchFamily="49" charset="-122"/>
                <a:ea typeface="楷体" panose="02010609060101010101" pitchFamily="49" charset="-122"/>
              </a:rPr>
              <a:t>人好</a:t>
            </a:r>
            <a:r>
              <a:rPr lang="zh-TW" altLang="en-US" sz="5400" dirty="0">
                <a:latin typeface="楷体" panose="02010609060101010101" pitchFamily="49" charset="-122"/>
                <a:ea typeface="楷体" panose="02010609060101010101" pitchFamily="49" charset="-122"/>
              </a:rPr>
              <a:t>像錫安</a:t>
            </a:r>
            <a:r>
              <a:rPr lang="zh-TW" altLang="en-US" sz="5400" dirty="0" smtClean="0">
                <a:latin typeface="楷体" panose="02010609060101010101" pitchFamily="49" charset="-122"/>
                <a:ea typeface="楷体" panose="02010609060101010101" pitchFamily="49" charset="-122"/>
              </a:rPr>
              <a:t>山哈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 永</a:t>
            </a:r>
            <a:r>
              <a:rPr lang="zh-TW" altLang="en-US" sz="5400" dirty="0">
                <a:latin typeface="楷体" panose="02010609060101010101" pitchFamily="49" charset="-122"/>
                <a:ea typeface="楷体" panose="02010609060101010101" pitchFamily="49" charset="-122"/>
              </a:rPr>
              <a:t>不動搖</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信實的神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祂的應許永不改</a:t>
            </a:r>
            <a:r>
              <a:rPr lang="zh-TW" altLang="en-US" sz="5400" dirty="0" smtClean="0">
                <a:latin typeface="楷体" panose="02010609060101010101" pitchFamily="49" charset="-122"/>
                <a:ea typeface="楷体" panose="02010609060101010101" pitchFamily="49" charset="-122"/>
              </a:rPr>
              <a:t>變 不</a:t>
            </a:r>
            <a:r>
              <a:rPr lang="zh-TW" altLang="en-US" sz="5400" dirty="0">
                <a:latin typeface="楷体" panose="02010609060101010101" pitchFamily="49" charset="-122"/>
                <a:ea typeface="楷体" panose="02010609060101010101" pitchFamily="49" charset="-122"/>
              </a:rPr>
              <a:t>落</a:t>
            </a:r>
            <a:r>
              <a:rPr lang="zh-TW" altLang="en-US" sz="5400" dirty="0" smtClean="0">
                <a:latin typeface="楷体" panose="02010609060101010101" pitchFamily="49" charset="-122"/>
                <a:ea typeface="楷体" panose="02010609060101010101" pitchFamily="49" charset="-122"/>
              </a:rPr>
              <a:t>空</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眾山怎樣圍繞耶路撒</a:t>
            </a:r>
            <a:r>
              <a:rPr lang="zh-TW" altLang="en-US" sz="5400" dirty="0" smtClean="0">
                <a:latin typeface="楷体" panose="02010609060101010101" pitchFamily="49" charset="-122"/>
                <a:ea typeface="楷体" panose="02010609060101010101" pitchFamily="49" charset="-122"/>
              </a:rPr>
              <a:t>冷</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耶和華也照樣圍繞我</a:t>
            </a:r>
            <a:r>
              <a:rPr lang="zh-TW" altLang="en-US" sz="5400" dirty="0" smtClean="0">
                <a:latin typeface="楷体" panose="02010609060101010101" pitchFamily="49" charset="-122"/>
                <a:ea typeface="楷体" panose="02010609060101010101" pitchFamily="49" charset="-122"/>
              </a:rPr>
              <a:t>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從</a:t>
            </a:r>
            <a:r>
              <a:rPr lang="zh-TW" altLang="en-US" sz="5400" dirty="0">
                <a:latin typeface="楷体" panose="02010609060101010101" pitchFamily="49" charset="-122"/>
                <a:ea typeface="楷体" panose="02010609060101010101" pitchFamily="49" charset="-122"/>
              </a:rPr>
              <a:t>今時直到永遠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633051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56</TotalTime>
  <Words>403</Words>
  <Application>Microsoft Office PowerPoint</Application>
  <PresentationFormat>On-screen Show (4:3)</PresentationFormat>
  <Paragraphs>23</Paragraphs>
  <Slides>3</Slides>
  <Notes>3</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1_Purple Template 1 Trebuchet</vt:lpstr>
      <vt:lpstr>White with Courier font for code slides</vt:lpstr>
      <vt:lpstr>信實的神</vt:lpstr>
      <vt:lpstr>信實的神</vt:lpstr>
      <vt:lpstr>信實的神</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15</cp:revision>
  <dcterms:created xsi:type="dcterms:W3CDTF">2015-02-07T13:24:58Z</dcterms:created>
  <dcterms:modified xsi:type="dcterms:W3CDTF">2015-03-08T00:32:51Z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