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5105"/>
            <a:ext cx="7681913" cy="837695"/>
          </a:xfrm>
        </p:spPr>
        <p:txBody>
          <a:bodyPr/>
          <a:lstStyle/>
          <a:p>
            <a:pPr algn="ctr"/>
            <a:r>
              <a:rPr lang="zh-TW" altLang="en-US" dirty="0">
                <a:effectLst/>
                <a:latin typeface="楷体" panose="02010609060101010101" pitchFamily="49" charset="-122"/>
                <a:ea typeface="楷体" panose="02010609060101010101" pitchFamily="49" charset="-122"/>
              </a:rPr>
              <a:t>我們成為一家人</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咱攏成作一家</a:t>
            </a:r>
            <a:r>
              <a:rPr lang="zh-TW" altLang="en-US" sz="5400" dirty="0" smtClean="0">
                <a:latin typeface="楷体" panose="02010609060101010101" pitchFamily="49" charset="-122"/>
                <a:ea typeface="楷体" panose="02010609060101010101" pitchFamily="49" charset="-122"/>
              </a:rPr>
              <a:t>人</a:t>
            </a:r>
            <a:r>
              <a:rPr lang="en-US" altLang="zh-TW" sz="5400" dirty="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 作</a:t>
            </a:r>
            <a:r>
              <a:rPr lang="zh-TW" altLang="en-US" sz="5400" dirty="0">
                <a:latin typeface="楷体" panose="02010609060101010101" pitchFamily="49" charset="-122"/>
                <a:ea typeface="楷体" panose="02010609060101010101" pitchFamily="49" charset="-122"/>
              </a:rPr>
              <a:t>上帝子</a:t>
            </a:r>
            <a:r>
              <a:rPr lang="zh-TW" altLang="en-US" sz="5400" dirty="0" smtClean="0">
                <a:latin typeface="楷体" panose="02010609060101010101" pitchFamily="49" charset="-122"/>
                <a:ea typeface="楷体" panose="02010609060101010101" pitchFamily="49" charset="-122"/>
              </a:rPr>
              <a:t>兒</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咱攏成作一家</a:t>
            </a:r>
            <a:r>
              <a:rPr lang="zh-TW" altLang="en-US" sz="5400" dirty="0" smtClean="0">
                <a:latin typeface="楷体" panose="02010609060101010101" pitchFamily="49" charset="-122"/>
                <a:ea typeface="楷体" panose="02010609060101010101" pitchFamily="49" charset="-122"/>
              </a:rPr>
              <a:t>人 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 成</a:t>
            </a:r>
            <a:r>
              <a:rPr lang="zh-TW" altLang="en-US" sz="5400" dirty="0">
                <a:latin typeface="楷体" panose="02010609060101010101" pitchFamily="49" charset="-122"/>
                <a:ea typeface="楷体" panose="02010609060101010101" pitchFamily="49" charset="-122"/>
              </a:rPr>
              <a:t>作上帝的子民</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0721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因為耶穌成作</a:t>
            </a:r>
            <a:r>
              <a:rPr lang="zh-TW" altLang="en-US" sz="5400" dirty="0" smtClean="0">
                <a:latin typeface="楷体" panose="02010609060101010101" pitchFamily="49" charset="-122"/>
                <a:ea typeface="楷体" panose="02010609060101010101" pitchFamily="49" charset="-122"/>
              </a:rPr>
              <a:t>聖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為耶穌入光</a:t>
            </a:r>
            <a:r>
              <a:rPr lang="zh-TW" altLang="en-US" sz="5400" dirty="0" smtClean="0">
                <a:latin typeface="楷体" panose="02010609060101010101" pitchFamily="49" charset="-122"/>
                <a:ea typeface="楷体" panose="02010609060101010101" pitchFamily="49" charset="-122"/>
              </a:rPr>
              <a:t>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為耶穌咱有復活的人</a:t>
            </a:r>
            <a:r>
              <a:rPr lang="zh-TW" altLang="en-US" sz="5400" dirty="0" smtClean="0">
                <a:latin typeface="楷体" panose="02010609060101010101" pitchFamily="49" charset="-122"/>
                <a:ea typeface="楷体" panose="02010609060101010101" pitchFamily="49" charset="-122"/>
              </a:rPr>
              <a:t>生</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1483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歡喜享受主活</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歡</a:t>
            </a:r>
            <a:r>
              <a:rPr lang="zh-TW" altLang="en-US" sz="5400" dirty="0">
                <a:latin typeface="楷体" panose="02010609060101010101" pitchFamily="49" charset="-122"/>
                <a:ea typeface="楷体" panose="02010609060101010101" pitchFamily="49" charset="-122"/>
              </a:rPr>
              <a:t>喜連結於主</a:t>
            </a:r>
            <a:r>
              <a:rPr lang="zh-TW" altLang="en-US" sz="5400" dirty="0" smtClean="0">
                <a:latin typeface="楷体" panose="02010609060101010101" pitchFamily="49" charset="-122"/>
                <a:ea typeface="楷体" panose="02010609060101010101" pitchFamily="49" charset="-122"/>
              </a:rPr>
              <a:t>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為耶穌豐盛產業主賜</a:t>
            </a:r>
            <a:r>
              <a:rPr lang="zh-TW" altLang="en-US" sz="5400" dirty="0" smtClean="0">
                <a:latin typeface="楷体" panose="02010609060101010101" pitchFamily="49" charset="-122"/>
                <a:ea typeface="楷体" panose="02010609060101010101" pitchFamily="49" charset="-122"/>
              </a:rPr>
              <a:t>定</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006453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1411552"/>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咱攏成作一家</a:t>
            </a:r>
            <a:r>
              <a:rPr lang="zh-TW" altLang="en-US" sz="5400" dirty="0" smtClean="0">
                <a:latin typeface="楷体" panose="02010609060101010101" pitchFamily="49" charset="-122"/>
                <a:ea typeface="楷体" panose="02010609060101010101" pitchFamily="49" charset="-122"/>
              </a:rPr>
              <a:t>人</a:t>
            </a:r>
            <a:r>
              <a:rPr lang="en-US" altLang="zh-TW" sz="5400" dirty="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因為耶穌 作上帝子兒</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咱</a:t>
            </a:r>
            <a:r>
              <a:rPr lang="zh-TW" altLang="en-US" sz="5400" dirty="0">
                <a:latin typeface="楷体" panose="02010609060101010101" pitchFamily="49" charset="-122"/>
                <a:ea typeface="楷体" panose="02010609060101010101" pitchFamily="49" charset="-122"/>
              </a:rPr>
              <a:t>攏成作一家</a:t>
            </a:r>
            <a:r>
              <a:rPr lang="zh-TW" altLang="en-US" sz="5400" dirty="0" smtClean="0">
                <a:latin typeface="楷体" panose="02010609060101010101" pitchFamily="49" charset="-122"/>
                <a:ea typeface="楷体" panose="02010609060101010101" pitchFamily="49" charset="-122"/>
              </a:rPr>
              <a:t>人 因</a:t>
            </a:r>
            <a:r>
              <a:rPr lang="zh-TW" altLang="en-US" sz="5400" dirty="0">
                <a:latin typeface="楷体" panose="02010609060101010101" pitchFamily="49" charset="-122"/>
                <a:ea typeface="楷体" panose="02010609060101010101" pitchFamily="49" charset="-122"/>
              </a:rPr>
              <a:t>為耶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因為耶穌 成作上帝的子民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733884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1483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因為耶穌同敬</a:t>
            </a:r>
            <a:r>
              <a:rPr lang="zh-TW" altLang="en-US" sz="5400" dirty="0" smtClean="0">
                <a:latin typeface="楷体" panose="02010609060101010101" pitchFamily="49" charset="-122"/>
                <a:ea typeface="楷体" panose="02010609060101010101" pitchFamily="49" charset="-122"/>
              </a:rPr>
              <a:t>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為耶穌蒙慈</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為耶穌彼此恩慈相款</a:t>
            </a:r>
            <a:r>
              <a:rPr lang="zh-TW" altLang="en-US" sz="5400" dirty="0" smtClean="0">
                <a:latin typeface="楷体" panose="02010609060101010101" pitchFamily="49" charset="-122"/>
                <a:ea typeface="楷体" panose="02010609060101010101" pitchFamily="49" charset="-122"/>
              </a:rPr>
              <a:t>待</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8490675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我們成為一家人</a:t>
            </a:r>
          </a:p>
        </p:txBody>
      </p:sp>
      <p:sp>
        <p:nvSpPr>
          <p:cNvPr id="3" name="Subtitle 2"/>
          <p:cNvSpPr>
            <a:spLocks noGrp="1"/>
          </p:cNvSpPr>
          <p:nvPr>
            <p:ph type="body" sz="quarter" idx="10"/>
          </p:nvPr>
        </p:nvSpPr>
        <p:spPr>
          <a:xfrm>
            <a:off x="381000" y="21483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有時歡喜同吟</a:t>
            </a:r>
            <a:r>
              <a:rPr lang="zh-TW" altLang="en-US" sz="5400" dirty="0" smtClean="0">
                <a:latin typeface="楷体" panose="02010609060101010101" pitchFamily="49" charset="-122"/>
                <a:ea typeface="楷体" panose="02010609060101010101" pitchFamily="49" charset="-122"/>
              </a:rPr>
              <a:t>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時苦痛同傷</a:t>
            </a:r>
            <a:r>
              <a:rPr lang="zh-TW" altLang="en-US" sz="5400" dirty="0" smtClean="0">
                <a:latin typeface="楷体" panose="02010609060101010101" pitchFamily="49" charset="-122"/>
                <a:ea typeface="楷体" panose="02010609060101010101" pitchFamily="49" charset="-122"/>
              </a:rPr>
              <a:t>悲</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耶穌相與艱苦相甘甜</a:t>
            </a:r>
          </a:p>
        </p:txBody>
      </p:sp>
    </p:spTree>
    <p:extLst>
      <p:ext uri="{BB962C8B-B14F-4D97-AF65-F5344CB8AC3E}">
        <p14:creationId xmlns:p14="http://schemas.microsoft.com/office/powerpoint/2010/main" val="26479095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25</TotalTime>
  <Words>946</Words>
  <Application>Microsoft Office PowerPoint</Application>
  <PresentationFormat>On-screen Show (4:3)</PresentationFormat>
  <Paragraphs>55</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我們成為一家人</vt:lpstr>
      <vt:lpstr>我們成為一家人</vt:lpstr>
      <vt:lpstr>我們成為一家人</vt:lpstr>
      <vt:lpstr>我們成為一家人</vt:lpstr>
      <vt:lpstr>我們成為一家人</vt:lpstr>
      <vt:lpstr>我們成為一家人</vt:lpstr>
      <vt:lpstr>我們成為一家人</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6</cp:revision>
  <dcterms:created xsi:type="dcterms:W3CDTF">2015-02-07T13:24:58Z</dcterms:created>
  <dcterms:modified xsi:type="dcterms:W3CDTF">2015-02-07T16:18:03Z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