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5/29/2015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5/29/2015 1:49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83044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5/29/2015 1:53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829161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5/29/2015 1:54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210168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5/29/2015 1:55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778408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5/29/2015 1:55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857850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5/29/2015 1:56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39445952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5/29/2015 1:56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89012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19400"/>
            <a:ext cx="7681913" cy="1523495"/>
          </a:xfrm>
        </p:spPr>
        <p:txBody>
          <a:bodyPr/>
          <a:lstStyle/>
          <a:p>
            <a:pPr algn="ctr"/>
            <a:r>
              <a:rPr lang="zh-TW" altLang="en-US" dirty="0">
                <a:effectLst/>
                <a:latin typeface="楷体" panose="02010609060101010101" pitchFamily="49" charset="-122"/>
                <a:ea typeface="楷体" panose="02010609060101010101" pitchFamily="49" charset="-122"/>
              </a:rPr>
              <a:t>軟弱的我變剛強</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軟弱的我變剛強</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828800"/>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1 </a:t>
            </a:r>
            <a:r>
              <a:rPr lang="zh-TW" altLang="en-US" sz="5400" dirty="0" smtClean="0">
                <a:latin typeface="楷体" panose="02010609060101010101" pitchFamily="49" charset="-122"/>
                <a:ea typeface="楷体" panose="02010609060101010101" pitchFamily="49" charset="-122"/>
              </a:rPr>
              <a:t>軟</a:t>
            </a:r>
            <a:r>
              <a:rPr lang="zh-TW" altLang="en-US" sz="5400" dirty="0">
                <a:latin typeface="楷体" panose="02010609060101010101" pitchFamily="49" charset="-122"/>
                <a:ea typeface="楷体" panose="02010609060101010101" pitchFamily="49" charset="-122"/>
              </a:rPr>
              <a:t>弱的我變剛強</a:t>
            </a:r>
          </a:p>
          <a:p>
            <a:pPr marL="0" indent="0" algn="ctr">
              <a:buNone/>
            </a:pPr>
            <a:r>
              <a:rPr lang="zh-TW" altLang="en-US" sz="5400" dirty="0">
                <a:latin typeface="楷体" panose="02010609060101010101" pitchFamily="49" charset="-122"/>
                <a:ea typeface="楷体" panose="02010609060101010101" pitchFamily="49" charset="-122"/>
              </a:rPr>
              <a:t>貧窮的我變富足</a:t>
            </a:r>
          </a:p>
          <a:p>
            <a:pPr marL="0" indent="0" algn="ctr">
              <a:buNone/>
            </a:pPr>
            <a:r>
              <a:rPr lang="zh-TW" altLang="en-US" sz="5400" dirty="0">
                <a:latin typeface="楷体" panose="02010609060101010101" pitchFamily="49" charset="-122"/>
                <a:ea typeface="楷体" panose="02010609060101010101" pitchFamily="49" charset="-122"/>
              </a:rPr>
              <a:t>瞎眼的我能看見</a:t>
            </a:r>
          </a:p>
          <a:p>
            <a:pPr marL="0" indent="0" algn="ctr">
              <a:buNone/>
            </a:pPr>
            <a:r>
              <a:rPr lang="zh-TW" altLang="en-US" sz="5400" dirty="0">
                <a:latin typeface="楷体" panose="02010609060101010101" pitchFamily="49" charset="-122"/>
                <a:ea typeface="楷体" panose="02010609060101010101" pitchFamily="49" charset="-122"/>
              </a:rPr>
              <a:t>主給我行了神蹟</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軟弱的我變剛強</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828800"/>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和散那 和散那</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那釘</a:t>
            </a:r>
            <a:r>
              <a:rPr lang="zh-TW" altLang="en-US" sz="5400" dirty="0">
                <a:latin typeface="楷体" panose="02010609060101010101" pitchFamily="49" charset="-122"/>
                <a:ea typeface="楷体" panose="02010609060101010101" pitchFamily="49" charset="-122"/>
              </a:rPr>
              <a:t>死十架的羔羊</a:t>
            </a:r>
          </a:p>
          <a:p>
            <a:pPr marL="0" indent="0" algn="ctr">
              <a:buNone/>
            </a:pPr>
            <a:r>
              <a:rPr lang="zh-TW" altLang="en-US" sz="5400" dirty="0">
                <a:latin typeface="楷体" panose="02010609060101010101" pitchFamily="49" charset="-122"/>
                <a:ea typeface="楷体" panose="02010609060101010101" pitchFamily="49" charset="-122"/>
              </a:rPr>
              <a:t>和散那 和散</a:t>
            </a:r>
            <a:r>
              <a:rPr lang="zh-TW" altLang="en-US" sz="5400" dirty="0" smtClean="0">
                <a:latin typeface="楷体" panose="02010609060101010101" pitchFamily="49" charset="-122"/>
                <a:ea typeface="楷体" panose="02010609060101010101" pitchFamily="49" charset="-122"/>
              </a:rPr>
              <a:t>那</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耶</a:t>
            </a:r>
            <a:r>
              <a:rPr lang="zh-TW" altLang="en-US" sz="5400" dirty="0">
                <a:latin typeface="楷体" panose="02010609060101010101" pitchFamily="49" charset="-122"/>
                <a:ea typeface="楷体" panose="02010609060101010101" pitchFamily="49" charset="-122"/>
              </a:rPr>
              <a:t>穌祂已復活了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1981092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軟弱的我變剛強</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828800"/>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2 </a:t>
            </a:r>
            <a:r>
              <a:rPr lang="zh-TW" altLang="en-US" sz="5400" dirty="0">
                <a:latin typeface="楷体" panose="02010609060101010101" pitchFamily="49" charset="-122"/>
                <a:ea typeface="楷体" panose="02010609060101010101" pitchFamily="49" charset="-122"/>
              </a:rPr>
              <a:t>我</a:t>
            </a:r>
            <a:r>
              <a:rPr lang="zh-TW" altLang="en-US" sz="5400" dirty="0" smtClean="0">
                <a:latin typeface="楷体" panose="02010609060101010101" pitchFamily="49" charset="-122"/>
                <a:ea typeface="楷体" panose="02010609060101010101" pitchFamily="49" charset="-122"/>
              </a:rPr>
              <a:t>要</a:t>
            </a:r>
            <a:r>
              <a:rPr lang="zh-TW" altLang="en-US" sz="5400" dirty="0">
                <a:latin typeface="楷体" panose="02010609060101010101" pitchFamily="49" charset="-122"/>
                <a:ea typeface="楷体" panose="02010609060101010101" pitchFamily="49" charset="-122"/>
              </a:rPr>
              <a:t>渡</a:t>
            </a:r>
            <a:r>
              <a:rPr lang="zh-TW" altLang="en-US" sz="5400" dirty="0" smtClean="0">
                <a:latin typeface="楷体" panose="02010609060101010101" pitchFamily="49" charset="-122"/>
                <a:ea typeface="楷体" panose="02010609060101010101" pitchFamily="49" charset="-122"/>
              </a:rPr>
              <a:t>過</a:t>
            </a:r>
            <a:r>
              <a:rPr lang="zh-TW" altLang="en-US" sz="5400" dirty="0">
                <a:latin typeface="楷体" panose="02010609060101010101" pitchFamily="49" charset="-122"/>
                <a:ea typeface="楷体" panose="02010609060101010101" pitchFamily="49" charset="-122"/>
              </a:rPr>
              <a:t>的那江</a:t>
            </a:r>
          </a:p>
          <a:p>
            <a:pPr marL="0" indent="0" algn="ctr">
              <a:buNone/>
            </a:pPr>
            <a:r>
              <a:rPr lang="zh-TW" altLang="en-US" sz="5400" dirty="0" smtClean="0">
                <a:latin typeface="楷体" panose="02010609060101010101" pitchFamily="49" charset="-122"/>
                <a:ea typeface="楷体" panose="02010609060101010101" pitchFamily="49" charset="-122"/>
              </a:rPr>
              <a:t>在此洗淨我</a:t>
            </a:r>
            <a:r>
              <a:rPr lang="zh-TW" altLang="en-US" sz="5400" dirty="0">
                <a:latin typeface="楷体" panose="02010609060101010101" pitchFamily="49" charset="-122"/>
                <a:ea typeface="楷体" panose="02010609060101010101" pitchFamily="49" charset="-122"/>
              </a:rPr>
              <a:t>的罪</a:t>
            </a:r>
          </a:p>
          <a:p>
            <a:pPr marL="0" indent="0" algn="ctr">
              <a:buNone/>
            </a:pPr>
            <a:r>
              <a:rPr lang="zh-TW" altLang="en-US" sz="5400" dirty="0">
                <a:latin typeface="楷体" panose="02010609060101010101" pitchFamily="49" charset="-122"/>
                <a:ea typeface="楷体" panose="02010609060101010101" pitchFamily="49" charset="-122"/>
              </a:rPr>
              <a:t>現在主的大慈愛</a:t>
            </a:r>
          </a:p>
          <a:p>
            <a:pPr marL="0" indent="0" algn="ctr">
              <a:buNone/>
            </a:pPr>
            <a:r>
              <a:rPr lang="zh-TW" altLang="en-US" sz="5400" dirty="0">
                <a:latin typeface="楷体" panose="02010609060101010101" pitchFamily="49" charset="-122"/>
                <a:ea typeface="楷体" panose="02010609060101010101" pitchFamily="49" charset="-122"/>
              </a:rPr>
              <a:t>向著我湧流著</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9209796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軟弱的我變剛強</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828800"/>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和散那 和散那</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那釘</a:t>
            </a:r>
            <a:r>
              <a:rPr lang="zh-TW" altLang="en-US" sz="5400" dirty="0">
                <a:latin typeface="楷体" panose="02010609060101010101" pitchFamily="49" charset="-122"/>
                <a:ea typeface="楷体" panose="02010609060101010101" pitchFamily="49" charset="-122"/>
              </a:rPr>
              <a:t>死十架的羔羊</a:t>
            </a:r>
          </a:p>
          <a:p>
            <a:pPr marL="0" indent="0" algn="ctr">
              <a:buNone/>
            </a:pPr>
            <a:r>
              <a:rPr lang="zh-TW" altLang="en-US" sz="5400" dirty="0">
                <a:latin typeface="楷体" panose="02010609060101010101" pitchFamily="49" charset="-122"/>
                <a:ea typeface="楷体" panose="02010609060101010101" pitchFamily="49" charset="-122"/>
              </a:rPr>
              <a:t>和散那 和散</a:t>
            </a:r>
            <a:r>
              <a:rPr lang="zh-TW" altLang="en-US" sz="5400" dirty="0" smtClean="0">
                <a:latin typeface="楷体" panose="02010609060101010101" pitchFamily="49" charset="-122"/>
                <a:ea typeface="楷体" panose="02010609060101010101" pitchFamily="49" charset="-122"/>
              </a:rPr>
              <a:t>那</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耶</a:t>
            </a:r>
            <a:r>
              <a:rPr lang="zh-TW" altLang="en-US" sz="5400" dirty="0">
                <a:latin typeface="楷体" panose="02010609060101010101" pitchFamily="49" charset="-122"/>
                <a:ea typeface="楷体" panose="02010609060101010101" pitchFamily="49" charset="-122"/>
              </a:rPr>
              <a:t>穌祂已復活了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895934716"/>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軟弱的我變剛強</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828800"/>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3 </a:t>
            </a:r>
            <a:r>
              <a:rPr lang="zh-TW" altLang="en-US" sz="5400" dirty="0" smtClean="0">
                <a:latin typeface="楷体" panose="02010609060101010101" pitchFamily="49" charset="-122"/>
                <a:ea typeface="楷体" panose="02010609060101010101" pitchFamily="49" charset="-122"/>
              </a:rPr>
              <a:t>在極深的</a:t>
            </a:r>
            <a:r>
              <a:rPr lang="zh-TW" altLang="en-US" sz="5400" dirty="0">
                <a:latin typeface="楷体" panose="02010609060101010101" pitchFamily="49" charset="-122"/>
                <a:ea typeface="楷体" panose="02010609060101010101" pitchFamily="49" charset="-122"/>
              </a:rPr>
              <a:t>江河中</a:t>
            </a:r>
          </a:p>
          <a:p>
            <a:pPr marL="0" indent="0" algn="ctr">
              <a:buNone/>
            </a:pPr>
            <a:r>
              <a:rPr lang="zh-TW" altLang="en-US" sz="5400" dirty="0">
                <a:latin typeface="楷体" panose="02010609060101010101" pitchFamily="49" charset="-122"/>
                <a:ea typeface="楷体" panose="02010609060101010101" pitchFamily="49" charset="-122"/>
              </a:rPr>
              <a:t>主扶持我站起來</a:t>
            </a:r>
          </a:p>
          <a:p>
            <a:pPr marL="0" indent="0" algn="ctr">
              <a:buNone/>
            </a:pPr>
            <a:r>
              <a:rPr lang="zh-TW" altLang="en-US" sz="5400" dirty="0">
                <a:latin typeface="楷体" panose="02010609060101010101" pitchFamily="49" charset="-122"/>
                <a:ea typeface="楷体" panose="02010609060101010101" pitchFamily="49" charset="-122"/>
              </a:rPr>
              <a:t>高唱得救的樂歌</a:t>
            </a:r>
          </a:p>
          <a:p>
            <a:pPr marL="0" indent="0" algn="ctr">
              <a:buNone/>
            </a:pPr>
            <a:r>
              <a:rPr lang="zh-TW" altLang="en-US" sz="5400" dirty="0">
                <a:latin typeface="楷体" panose="02010609060101010101" pitchFamily="49" charset="-122"/>
                <a:ea typeface="楷体" panose="02010609060101010101" pitchFamily="49" charset="-122"/>
              </a:rPr>
              <a:t>耶穌賜給我自由</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91581831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軟弱的我變剛強</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828800"/>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和散那 和散那</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那釘</a:t>
            </a:r>
            <a:r>
              <a:rPr lang="zh-TW" altLang="en-US" sz="5400" dirty="0">
                <a:latin typeface="楷体" panose="02010609060101010101" pitchFamily="49" charset="-122"/>
                <a:ea typeface="楷体" panose="02010609060101010101" pitchFamily="49" charset="-122"/>
              </a:rPr>
              <a:t>死十架的羔羊</a:t>
            </a:r>
          </a:p>
          <a:p>
            <a:pPr marL="0" indent="0" algn="ctr">
              <a:buNone/>
            </a:pPr>
            <a:r>
              <a:rPr lang="zh-TW" altLang="en-US" sz="5400" dirty="0">
                <a:latin typeface="楷体" panose="02010609060101010101" pitchFamily="49" charset="-122"/>
                <a:ea typeface="楷体" panose="02010609060101010101" pitchFamily="49" charset="-122"/>
              </a:rPr>
              <a:t>和散那 和散</a:t>
            </a:r>
            <a:r>
              <a:rPr lang="zh-TW" altLang="en-US" sz="5400" dirty="0" smtClean="0">
                <a:latin typeface="楷体" panose="02010609060101010101" pitchFamily="49" charset="-122"/>
                <a:ea typeface="楷体" panose="02010609060101010101" pitchFamily="49" charset="-122"/>
              </a:rPr>
              <a:t>那</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耶</a:t>
            </a:r>
            <a:r>
              <a:rPr lang="zh-TW" altLang="en-US" sz="5400" dirty="0">
                <a:latin typeface="楷体" panose="02010609060101010101" pitchFamily="49" charset="-122"/>
                <a:ea typeface="楷体" panose="02010609060101010101" pitchFamily="49" charset="-122"/>
              </a:rPr>
              <a:t>穌祂已復活了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0044331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80</TotalTime>
  <Words>930</Words>
  <Application>Microsoft Office PowerPoint</Application>
  <PresentationFormat>On-screen Show (4:3)</PresentationFormat>
  <Paragraphs>59</Paragraphs>
  <Slides>7</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楷体</vt:lpstr>
      <vt:lpstr>Arial</vt:lpstr>
      <vt:lpstr>Calibri</vt:lpstr>
      <vt:lpstr>Courier New</vt:lpstr>
      <vt:lpstr>Trebuchet MS</vt:lpstr>
      <vt:lpstr>Wingdings</vt:lpstr>
      <vt:lpstr>1_Purple Template 1 Trebuchet</vt:lpstr>
      <vt:lpstr>White with Courier font for code slides</vt:lpstr>
      <vt:lpstr>軟弱的我變剛強</vt:lpstr>
      <vt:lpstr>軟弱的我變剛強</vt:lpstr>
      <vt:lpstr>軟弱的我變剛強</vt:lpstr>
      <vt:lpstr>軟弱的我變剛強</vt:lpstr>
      <vt:lpstr>軟弱的我變剛強</vt:lpstr>
      <vt:lpstr>軟弱的我變剛強</vt:lpstr>
      <vt:lpstr>軟弱的我變剛強</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16</cp:revision>
  <dcterms:created xsi:type="dcterms:W3CDTF">2015-02-07T13:24:58Z</dcterms:created>
  <dcterms:modified xsi:type="dcterms:W3CDTF">2015-05-29T17:57:28Z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