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9:06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9:06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8200"/>
          </a:xfrm>
        </p:spPr>
        <p:txBody>
          <a:bodyPr/>
          <a:lstStyle/>
          <a:p>
            <a:pPr algn="ctr"/>
            <a:r>
              <a:rPr lang="zh-TW" altLang="en-US" dirty="0">
                <a:effectLst/>
                <a:latin typeface="楷体" panose="02010609060101010101" pitchFamily="49" charset="-122"/>
                <a:ea typeface="楷体" panose="02010609060101010101" pitchFamily="49" charset="-122"/>
              </a:rPr>
              <a:t>全然向祢</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191000"/>
            <a:ext cx="7681913" cy="1524000"/>
          </a:xfrm>
        </p:spPr>
        <p:txBody>
          <a:bodyPr/>
          <a:lstStyle/>
          <a:p>
            <a:pPr algn="ctr"/>
            <a:r>
              <a:rPr lang="zh-TW" altLang="en-US" sz="5400" dirty="0" smtClean="0">
                <a:latin typeface="楷体" panose="02010609060101010101" pitchFamily="49" charset="-122"/>
                <a:ea typeface="楷体" panose="02010609060101010101" pitchFamily="49" charset="-122"/>
              </a:rPr>
              <a:t>詞：游智婷</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smtClean="0">
                <a:latin typeface="楷体" panose="02010609060101010101" pitchFamily="49" charset="-122"/>
                <a:ea typeface="楷体" panose="02010609060101010101" pitchFamily="49" charset="-122"/>
              </a:rPr>
              <a:t>曲：李信儀</a:t>
            </a:r>
            <a:endParaRPr lang="zh-TW" alt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全然向祢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當讚美的旋律響</a:t>
            </a:r>
            <a:r>
              <a:rPr lang="zh-TW" altLang="en-US" sz="5400" dirty="0" smtClean="0">
                <a:latin typeface="楷体" panose="02010609060101010101" pitchFamily="49" charset="-122"/>
                <a:ea typeface="楷体" panose="02010609060101010101" pitchFamily="49" charset="-122"/>
              </a:rPr>
              <a:t>起</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我的心全然向</a:t>
            </a:r>
            <a:r>
              <a:rPr lang="zh-TW" altLang="en-US" sz="5400" dirty="0" smtClean="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當聖靈的恩膏滿</a:t>
            </a:r>
            <a:r>
              <a:rPr lang="zh-TW" altLang="en-US" sz="5400" dirty="0" smtClean="0">
                <a:latin typeface="楷体" panose="02010609060101010101" pitchFamily="49" charset="-122"/>
                <a:ea typeface="楷体" panose="02010609060101010101" pitchFamily="49" charset="-122"/>
              </a:rPr>
              <a:t>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我的心不再封閉</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全然向祢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讚美的清泉如春雨沐浴</a:t>
            </a:r>
          </a:p>
          <a:p>
            <a:pPr marL="0" indent="0" algn="ctr">
              <a:buNone/>
            </a:pPr>
            <a:r>
              <a:rPr lang="zh-TW" altLang="en-US" sz="5400" dirty="0">
                <a:latin typeface="楷体" panose="02010609060101010101" pitchFamily="49" charset="-122"/>
                <a:ea typeface="楷体" panose="02010609060101010101" pitchFamily="49" charset="-122"/>
              </a:rPr>
              <a:t>我心中的喜樂川流不息</a:t>
            </a:r>
          </a:p>
          <a:p>
            <a:pPr marL="0" indent="0" algn="ctr">
              <a:buNone/>
            </a:pPr>
            <a:r>
              <a:rPr lang="zh-TW" altLang="en-US" sz="5400" dirty="0">
                <a:latin typeface="楷体" panose="02010609060101010101" pitchFamily="49" charset="-122"/>
                <a:ea typeface="楷体" panose="02010609060101010101" pitchFamily="49" charset="-122"/>
              </a:rPr>
              <a:t>讚美的音符如雪花飄逸</a:t>
            </a:r>
          </a:p>
          <a:p>
            <a:pPr marL="0" indent="0" algn="ctr">
              <a:buNone/>
            </a:pPr>
            <a:r>
              <a:rPr lang="zh-TW" altLang="en-US" sz="5400" dirty="0">
                <a:latin typeface="楷体" panose="02010609060101010101" pitchFamily="49" charset="-122"/>
                <a:ea typeface="楷体" panose="02010609060101010101" pitchFamily="49" charset="-122"/>
              </a:rPr>
              <a:t>心中的暖流冉冉升起</a:t>
            </a:r>
          </a:p>
        </p:txBody>
      </p:sp>
    </p:spTree>
    <p:extLst>
      <p:ext uri="{BB962C8B-B14F-4D97-AF65-F5344CB8AC3E}">
        <p14:creationId xmlns:p14="http://schemas.microsoft.com/office/powerpoint/2010/main" val="215510802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全然向祢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245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我要開</a:t>
            </a:r>
            <a:r>
              <a:rPr lang="zh-TW" altLang="en-US" sz="5400" dirty="0" smtClean="0">
                <a:latin typeface="楷体" panose="02010609060101010101" pitchFamily="49" charset="-122"/>
                <a:ea typeface="楷体" panose="02010609060101010101" pitchFamily="49" charset="-122"/>
              </a:rPr>
              <a:t>口向</a:t>
            </a:r>
            <a:r>
              <a:rPr lang="zh-TW" altLang="en-US" sz="5400" dirty="0">
                <a:latin typeface="楷体" panose="02010609060101010101" pitchFamily="49" charset="-122"/>
                <a:ea typeface="楷体" panose="02010609060101010101" pitchFamily="49" charset="-122"/>
              </a:rPr>
              <a:t>祢讚美稱</a:t>
            </a:r>
            <a:r>
              <a:rPr lang="zh-TW" altLang="en-US" sz="5400" dirty="0" smtClean="0">
                <a:latin typeface="楷体" panose="02010609060101010101" pitchFamily="49" charset="-122"/>
                <a:ea typeface="楷体" panose="02010609060101010101" pitchFamily="49" charset="-122"/>
              </a:rPr>
              <a:t>謝</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永永遠遠讚美不</a:t>
            </a:r>
            <a:r>
              <a:rPr lang="zh-TW" altLang="en-US" sz="5400" dirty="0" smtClean="0">
                <a:latin typeface="楷体" panose="02010609060101010101" pitchFamily="49" charset="-122"/>
                <a:ea typeface="楷体" panose="02010609060101010101" pitchFamily="49" charset="-122"/>
              </a:rPr>
              <a:t>停</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永永遠遠稱謝不已</a:t>
            </a:r>
          </a:p>
        </p:txBody>
      </p:sp>
    </p:spTree>
    <p:extLst>
      <p:ext uri="{BB962C8B-B14F-4D97-AF65-F5344CB8AC3E}">
        <p14:creationId xmlns:p14="http://schemas.microsoft.com/office/powerpoint/2010/main" val="421401871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全然向祢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245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我要欣</a:t>
            </a:r>
            <a:r>
              <a:rPr lang="zh-TW" altLang="en-US" sz="5400" dirty="0" smtClean="0">
                <a:latin typeface="楷体" panose="02010609060101010101" pitchFamily="49" charset="-122"/>
                <a:ea typeface="楷体" panose="02010609060101010101" pitchFamily="49" charset="-122"/>
              </a:rPr>
              <a:t>然向</a:t>
            </a:r>
            <a:r>
              <a:rPr lang="zh-TW" altLang="en-US" sz="5400" dirty="0">
                <a:latin typeface="楷体" panose="02010609060101010101" pitchFamily="49" charset="-122"/>
                <a:ea typeface="楷体" panose="02010609060101010101" pitchFamily="49" charset="-122"/>
              </a:rPr>
              <a:t>祢獻上自</a:t>
            </a:r>
            <a:r>
              <a:rPr lang="zh-TW" altLang="en-US" sz="5400" dirty="0" smtClean="0">
                <a:latin typeface="楷体" panose="02010609060101010101" pitchFamily="49" charset="-122"/>
                <a:ea typeface="楷体" panose="02010609060101010101" pitchFamily="49" charset="-122"/>
              </a:rPr>
              <a:t>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一生一世獻上自</a:t>
            </a:r>
            <a:r>
              <a:rPr lang="zh-TW" altLang="en-US" sz="5400" dirty="0" smtClean="0">
                <a:latin typeface="楷体" panose="02010609060101010101" pitchFamily="49" charset="-122"/>
                <a:ea typeface="楷体" panose="02010609060101010101" pitchFamily="49" charset="-122"/>
              </a:rPr>
              <a:t>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一生一世腳步不離</a:t>
            </a:r>
          </a:p>
        </p:txBody>
      </p:sp>
    </p:spTree>
    <p:extLst>
      <p:ext uri="{BB962C8B-B14F-4D97-AF65-F5344CB8AC3E}">
        <p14:creationId xmlns:p14="http://schemas.microsoft.com/office/powerpoint/2010/main" val="51938952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70</TotalTime>
  <Words>661</Words>
  <Application>Microsoft Office PowerPoint</Application>
  <PresentationFormat>On-screen Show (4:3)</PresentationFormat>
  <Paragraphs>41</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全然向祢</vt:lpstr>
      <vt:lpstr>全然向祢</vt:lpstr>
      <vt:lpstr>全然向祢</vt:lpstr>
      <vt:lpstr>全然向祢</vt:lpstr>
      <vt:lpstr>全然向祢</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19</cp:revision>
  <dcterms:created xsi:type="dcterms:W3CDTF">2015-02-07T13:24:58Z</dcterms:created>
  <dcterms:modified xsi:type="dcterms:W3CDTF">2015-03-28T13:10:17Z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