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9"/>
  </p:notesMasterIdLst>
  <p:sldIdLst>
    <p:sldId id="257" r:id="rId4"/>
    <p:sldId id="258"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96" y="-3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3/28/2015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3/28/2015 9:04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3/28/2015 9:05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3/28/2015 9:05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3/28/2015 9:06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3/28/2015 9:06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362200"/>
            <a:ext cx="7681913" cy="838200"/>
          </a:xfrm>
        </p:spPr>
        <p:txBody>
          <a:bodyPr/>
          <a:lstStyle/>
          <a:p>
            <a:pPr algn="ctr"/>
            <a:r>
              <a:rPr lang="zh-TW" altLang="en-US" dirty="0">
                <a:effectLst/>
                <a:latin typeface="楷体" panose="02010609060101010101" pitchFamily="49" charset="-122"/>
                <a:ea typeface="楷体" panose="02010609060101010101" pitchFamily="49" charset="-122"/>
              </a:rPr>
              <a:t>全然向祢</a:t>
            </a:r>
            <a:endParaRPr lang="zh-TW" altLang="en-US" dirty="0">
              <a:effectLst/>
              <a:latin typeface="楷体" panose="02010609060101010101" pitchFamily="49" charset="-122"/>
              <a:ea typeface="楷体" panose="02010609060101010101" pitchFamily="49" charset="-122"/>
            </a:endParaRPr>
          </a:p>
        </p:txBody>
      </p:sp>
      <p:sp>
        <p:nvSpPr>
          <p:cNvPr id="3" name="Subtitle 2"/>
          <p:cNvSpPr>
            <a:spLocks noGrp="1"/>
          </p:cNvSpPr>
          <p:nvPr>
            <p:ph type="subTitle" idx="1"/>
          </p:nvPr>
        </p:nvSpPr>
        <p:spPr>
          <a:xfrm>
            <a:off x="730249" y="4191000"/>
            <a:ext cx="7681913" cy="1524000"/>
          </a:xfrm>
        </p:spPr>
        <p:txBody>
          <a:bodyPr/>
          <a:lstStyle/>
          <a:p>
            <a:pPr algn="ctr"/>
            <a:r>
              <a:rPr lang="zh-TW" altLang="en-US" sz="5400" dirty="0" smtClean="0">
                <a:latin typeface="楷体" panose="02010609060101010101" pitchFamily="49" charset="-122"/>
                <a:ea typeface="楷体" panose="02010609060101010101" pitchFamily="49" charset="-122"/>
              </a:rPr>
              <a:t>詞：游智婷</a:t>
            </a:r>
            <a:endParaRPr lang="en-US" altLang="zh-TW" sz="5400" dirty="0" smtClean="0">
              <a:latin typeface="楷体" panose="02010609060101010101" pitchFamily="49" charset="-122"/>
              <a:ea typeface="楷体" panose="02010609060101010101" pitchFamily="49" charset="-122"/>
            </a:endParaRPr>
          </a:p>
          <a:p>
            <a:pPr algn="ctr"/>
            <a:r>
              <a:rPr lang="zh-TW" altLang="en-US" sz="5400" dirty="0" smtClean="0">
                <a:latin typeface="楷体" panose="02010609060101010101" pitchFamily="49" charset="-122"/>
                <a:ea typeface="楷体" panose="02010609060101010101" pitchFamily="49" charset="-122"/>
              </a:rPr>
              <a:t>曲：李信儀</a:t>
            </a:r>
            <a:endParaRPr lang="zh-TW" altLang="en-US" sz="54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全然向祢</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676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當讚美的旋律響</a:t>
            </a:r>
            <a:r>
              <a:rPr lang="zh-TW" altLang="en-US" sz="5400" dirty="0" smtClean="0">
                <a:latin typeface="楷体" panose="02010609060101010101" pitchFamily="49" charset="-122"/>
                <a:ea typeface="楷体" panose="02010609060101010101" pitchFamily="49" charset="-122"/>
              </a:rPr>
              <a:t>起</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我的心全然向</a:t>
            </a:r>
            <a:r>
              <a:rPr lang="zh-TW" altLang="en-US" sz="5400" dirty="0" smtClean="0">
                <a:latin typeface="楷体" panose="02010609060101010101" pitchFamily="49" charset="-122"/>
                <a:ea typeface="楷体" panose="02010609060101010101" pitchFamily="49" charset="-122"/>
              </a:rPr>
              <a:t>祢</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當聖靈的恩膏滿</a:t>
            </a:r>
            <a:r>
              <a:rPr lang="zh-TW" altLang="en-US" sz="5400" dirty="0" smtClean="0">
                <a:latin typeface="楷体" panose="02010609060101010101" pitchFamily="49" charset="-122"/>
                <a:ea typeface="楷体" panose="02010609060101010101" pitchFamily="49" charset="-122"/>
              </a:rPr>
              <a:t>溢</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我的心不再封閉</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全然向祢</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676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讚美的清泉如春雨沐浴</a:t>
            </a:r>
          </a:p>
          <a:p>
            <a:pPr marL="0" indent="0" algn="ctr">
              <a:buNone/>
            </a:pPr>
            <a:r>
              <a:rPr lang="zh-TW" altLang="en-US" sz="5400" dirty="0">
                <a:latin typeface="楷体" panose="02010609060101010101" pitchFamily="49" charset="-122"/>
                <a:ea typeface="楷体" panose="02010609060101010101" pitchFamily="49" charset="-122"/>
              </a:rPr>
              <a:t>我心中的喜樂川流不息</a:t>
            </a:r>
          </a:p>
          <a:p>
            <a:pPr marL="0" indent="0" algn="ctr">
              <a:buNone/>
            </a:pPr>
            <a:r>
              <a:rPr lang="zh-TW" altLang="en-US" sz="5400" dirty="0">
                <a:latin typeface="楷体" panose="02010609060101010101" pitchFamily="49" charset="-122"/>
                <a:ea typeface="楷体" panose="02010609060101010101" pitchFamily="49" charset="-122"/>
              </a:rPr>
              <a:t>讚美的音符如雪花飄逸</a:t>
            </a:r>
          </a:p>
          <a:p>
            <a:pPr marL="0" indent="0" algn="ctr">
              <a:buNone/>
            </a:pPr>
            <a:r>
              <a:rPr lang="zh-TW" altLang="en-US" sz="5400" dirty="0">
                <a:latin typeface="楷体" panose="02010609060101010101" pitchFamily="49" charset="-122"/>
                <a:ea typeface="楷体" panose="02010609060101010101" pitchFamily="49" charset="-122"/>
              </a:rPr>
              <a:t>心中的暖流冉冉升起</a:t>
            </a:r>
          </a:p>
        </p:txBody>
      </p:sp>
    </p:spTree>
    <p:extLst>
      <p:ext uri="{BB962C8B-B14F-4D97-AF65-F5344CB8AC3E}">
        <p14:creationId xmlns:p14="http://schemas.microsoft.com/office/powerpoint/2010/main" val="2155108023"/>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全然向祢</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2451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我要開</a:t>
            </a:r>
            <a:r>
              <a:rPr lang="zh-TW" altLang="en-US" sz="5400" dirty="0" smtClean="0">
                <a:latin typeface="楷体" panose="02010609060101010101" pitchFamily="49" charset="-122"/>
                <a:ea typeface="楷体" panose="02010609060101010101" pitchFamily="49" charset="-122"/>
              </a:rPr>
              <a:t>口向</a:t>
            </a:r>
            <a:r>
              <a:rPr lang="zh-TW" altLang="en-US" sz="5400" dirty="0">
                <a:latin typeface="楷体" panose="02010609060101010101" pitchFamily="49" charset="-122"/>
                <a:ea typeface="楷体" panose="02010609060101010101" pitchFamily="49" charset="-122"/>
              </a:rPr>
              <a:t>祢讚美稱</a:t>
            </a:r>
            <a:r>
              <a:rPr lang="zh-TW" altLang="en-US" sz="5400" dirty="0" smtClean="0">
                <a:latin typeface="楷体" panose="02010609060101010101" pitchFamily="49" charset="-122"/>
                <a:ea typeface="楷体" panose="02010609060101010101" pitchFamily="49" charset="-122"/>
              </a:rPr>
              <a:t>謝</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永永遠遠讚美不</a:t>
            </a:r>
            <a:r>
              <a:rPr lang="zh-TW" altLang="en-US" sz="5400" dirty="0" smtClean="0">
                <a:latin typeface="楷体" panose="02010609060101010101" pitchFamily="49" charset="-122"/>
                <a:ea typeface="楷体" panose="02010609060101010101" pitchFamily="49" charset="-122"/>
              </a:rPr>
              <a:t>停</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永永遠遠稱謝不已</a:t>
            </a:r>
          </a:p>
        </p:txBody>
      </p:sp>
    </p:spTree>
    <p:extLst>
      <p:ext uri="{BB962C8B-B14F-4D97-AF65-F5344CB8AC3E}">
        <p14:creationId xmlns:p14="http://schemas.microsoft.com/office/powerpoint/2010/main" val="4214018717"/>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全然向祢</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2451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我要欣</a:t>
            </a:r>
            <a:r>
              <a:rPr lang="zh-TW" altLang="en-US" sz="5400" dirty="0" smtClean="0">
                <a:latin typeface="楷体" panose="02010609060101010101" pitchFamily="49" charset="-122"/>
                <a:ea typeface="楷体" panose="02010609060101010101" pitchFamily="49" charset="-122"/>
              </a:rPr>
              <a:t>然向</a:t>
            </a:r>
            <a:r>
              <a:rPr lang="zh-TW" altLang="en-US" sz="5400" dirty="0">
                <a:latin typeface="楷体" panose="02010609060101010101" pitchFamily="49" charset="-122"/>
                <a:ea typeface="楷体" panose="02010609060101010101" pitchFamily="49" charset="-122"/>
              </a:rPr>
              <a:t>祢獻上自</a:t>
            </a:r>
            <a:r>
              <a:rPr lang="zh-TW" altLang="en-US" sz="5400" dirty="0" smtClean="0">
                <a:latin typeface="楷体" panose="02010609060101010101" pitchFamily="49" charset="-122"/>
                <a:ea typeface="楷体" panose="02010609060101010101" pitchFamily="49" charset="-122"/>
              </a:rPr>
              <a:t>己</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一生一世獻上自</a:t>
            </a:r>
            <a:r>
              <a:rPr lang="zh-TW" altLang="en-US" sz="5400" dirty="0" smtClean="0">
                <a:latin typeface="楷体" panose="02010609060101010101" pitchFamily="49" charset="-122"/>
                <a:ea typeface="楷体" panose="02010609060101010101" pitchFamily="49" charset="-122"/>
              </a:rPr>
              <a:t>己</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一生一世腳步不離</a:t>
            </a:r>
          </a:p>
        </p:txBody>
      </p:sp>
    </p:spTree>
    <p:extLst>
      <p:ext uri="{BB962C8B-B14F-4D97-AF65-F5344CB8AC3E}">
        <p14:creationId xmlns:p14="http://schemas.microsoft.com/office/powerpoint/2010/main" val="519389527"/>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70</TotalTime>
  <Words>661</Words>
  <Application>Microsoft Office PowerPoint</Application>
  <PresentationFormat>On-screen Show (4:3)</PresentationFormat>
  <Paragraphs>41</Paragraphs>
  <Slides>5</Slides>
  <Notes>5</Notes>
  <HiddenSlides>0</HiddenSlides>
  <MMClips>0</MMClips>
  <ScaleCrop>false</ScaleCrop>
  <HeadingPairs>
    <vt:vector size="4" baseType="variant">
      <vt:variant>
        <vt:lpstr>Theme</vt:lpstr>
      </vt:variant>
      <vt:variant>
        <vt:i4>2</vt:i4>
      </vt:variant>
      <vt:variant>
        <vt:lpstr>Slide Titles</vt:lpstr>
      </vt:variant>
      <vt:variant>
        <vt:i4>5</vt:i4>
      </vt:variant>
    </vt:vector>
  </HeadingPairs>
  <TitlesOfParts>
    <vt:vector size="7" baseType="lpstr">
      <vt:lpstr>1_Purple Template 1 Trebuchet</vt:lpstr>
      <vt:lpstr>White with Courier font for code slides</vt:lpstr>
      <vt:lpstr>全然向祢</vt:lpstr>
      <vt:lpstr>全然向祢</vt:lpstr>
      <vt:lpstr>全然向祢</vt:lpstr>
      <vt:lpstr>全然向祢</vt:lpstr>
      <vt:lpstr>全然向祢</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Chingsville</cp:lastModifiedBy>
  <cp:revision>19</cp:revision>
  <dcterms:created xsi:type="dcterms:W3CDTF">2015-02-07T13:24:58Z</dcterms:created>
  <dcterms:modified xsi:type="dcterms:W3CDTF">2015-03-28T13:10:17Z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