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8:35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8:42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smtClean="0">
                <a:effectLst/>
                <a:latin typeface="楷体" panose="02010609060101010101" pitchFamily="49" charset="-122"/>
                <a:ea typeface="楷体" panose="02010609060101010101" pitchFamily="49" charset="-122"/>
              </a:rPr>
              <a:t>願</a:t>
            </a:r>
            <a:r>
              <a:rPr lang="zh-TW" altLang="en-US" dirty="0">
                <a:effectLst/>
                <a:latin typeface="楷体" panose="02010609060101010101" pitchFamily="49" charset="-122"/>
                <a:ea typeface="楷体" panose="02010609060101010101" pitchFamily="49" charset="-122"/>
              </a:rPr>
              <a:t>祢裂天而降</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684212"/>
          </a:xfrm>
        </p:spPr>
        <p:txBody>
          <a:bodyPr/>
          <a:lstStyle/>
          <a:p>
            <a:pPr algn="ctr"/>
            <a:r>
              <a:rPr lang="zh-TW" altLang="en-US" sz="4800" dirty="0" smtClean="0">
                <a:latin typeface="楷体" panose="02010609060101010101" pitchFamily="49" charset="-122"/>
                <a:ea typeface="楷体" panose="02010609060101010101" pitchFamily="49" charset="-122"/>
              </a:rPr>
              <a:t>詞、曲：施弘美</a:t>
            </a:r>
            <a:endParaRPr lang="en-US" sz="48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主啊 我們等候祢</a:t>
            </a:r>
          </a:p>
          <a:p>
            <a:pPr marL="0" indent="0" algn="ctr">
              <a:buNone/>
            </a:pPr>
            <a:r>
              <a:rPr lang="zh-TW" altLang="en-US" sz="5400" dirty="0">
                <a:latin typeface="楷体" panose="02010609060101010101" pitchFamily="49" charset="-122"/>
                <a:ea typeface="楷体" panose="02010609060101010101" pitchFamily="49" charset="-122"/>
              </a:rPr>
              <a:t>帶著偉大的期</a:t>
            </a:r>
            <a:r>
              <a:rPr lang="zh-TW" altLang="en-US" sz="5400" dirty="0" smtClean="0">
                <a:latin typeface="楷体" panose="02010609060101010101" pitchFamily="49" charset="-122"/>
                <a:ea typeface="楷体" panose="02010609060101010101" pitchFamily="49" charset="-122"/>
              </a:rPr>
              <a:t>待願</a:t>
            </a:r>
            <a:r>
              <a:rPr lang="zh-TW" altLang="en-US" sz="5400" dirty="0">
                <a:latin typeface="楷体" panose="02010609060101010101" pitchFamily="49" charset="-122"/>
                <a:ea typeface="楷体" panose="02010609060101010101" pitchFamily="49" charset="-122"/>
              </a:rPr>
              <a:t>祢來</a:t>
            </a:r>
          </a:p>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 我</a:t>
            </a:r>
            <a:r>
              <a:rPr lang="zh-TW" altLang="en-US" sz="5400" dirty="0">
                <a:latin typeface="楷体" panose="02010609060101010101" pitchFamily="49" charset="-122"/>
                <a:ea typeface="楷体" panose="02010609060101010101" pitchFamily="49" charset="-122"/>
              </a:rPr>
              <a:t>們渴慕祢</a:t>
            </a:r>
          </a:p>
          <a:p>
            <a:pPr marL="0" indent="0" algn="ctr">
              <a:buNone/>
            </a:pPr>
            <a:r>
              <a:rPr lang="zh-TW" altLang="en-US" sz="5400" dirty="0">
                <a:latin typeface="楷体" panose="02010609060101010101" pitchFamily="49" charset="-122"/>
                <a:ea typeface="楷体" panose="02010609060101010101" pitchFamily="49" charset="-122"/>
              </a:rPr>
              <a:t>渴慕祢聖</a:t>
            </a:r>
            <a:r>
              <a:rPr lang="zh-TW" altLang="en-US" sz="5400" dirty="0" smtClean="0">
                <a:latin typeface="楷体" panose="02010609060101010101" pitchFamily="49" charset="-122"/>
                <a:ea typeface="楷体" panose="02010609060101010101" pitchFamily="49" charset="-122"/>
              </a:rPr>
              <a:t>靈澆</a:t>
            </a:r>
            <a:r>
              <a:rPr lang="zh-TW" altLang="en-US" sz="5400" dirty="0">
                <a:latin typeface="楷体" panose="02010609060101010101" pitchFamily="49" charset="-122"/>
                <a:ea typeface="楷体" panose="02010609060101010101" pitchFamily="49" charset="-122"/>
              </a:rPr>
              <a:t>灌充滿</a:t>
            </a:r>
            <a:r>
              <a:rPr lang="zh-TW" altLang="en-US" sz="5400" dirty="0" smtClean="0">
                <a:latin typeface="楷体" panose="02010609060101010101" pitchFamily="49" charset="-122"/>
                <a:ea typeface="楷体" panose="02010609060101010101" pitchFamily="49" charset="-122"/>
              </a:rPr>
              <a:t>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我要回轉歸向</a:t>
            </a:r>
            <a:r>
              <a:rPr lang="zh-TW" altLang="en-US" sz="5400" dirty="0" smtClean="0">
                <a:latin typeface="楷体" panose="02010609060101010101" pitchFamily="49" charset="-122"/>
                <a:ea typeface="楷体" panose="02010609060101010101" pitchFamily="49" charset="-122"/>
              </a:rPr>
              <a:t>祢 求</a:t>
            </a:r>
            <a:r>
              <a:rPr lang="zh-TW" altLang="en-US" sz="5400" dirty="0">
                <a:latin typeface="楷体" panose="02010609060101010101" pitchFamily="49" charset="-122"/>
                <a:ea typeface="楷体" panose="02010609060101010101" pitchFamily="49" charset="-122"/>
              </a:rPr>
              <a:t>祢紀念</a:t>
            </a:r>
          </a:p>
          <a:p>
            <a:pPr marL="0" indent="0" algn="ctr">
              <a:buNone/>
            </a:pPr>
            <a:r>
              <a:rPr lang="zh-TW" altLang="en-US" sz="5400" dirty="0">
                <a:latin typeface="楷体" panose="02010609060101010101" pitchFamily="49" charset="-122"/>
                <a:ea typeface="楷体" panose="02010609060101010101" pitchFamily="49" charset="-122"/>
              </a:rPr>
              <a:t>願聖靈的風吹</a:t>
            </a:r>
            <a:r>
              <a:rPr lang="zh-TW" altLang="en-US" sz="5400" dirty="0" smtClean="0">
                <a:latin typeface="楷体" panose="02010609060101010101" pitchFamily="49" charset="-122"/>
                <a:ea typeface="楷体" panose="02010609060101010101" pitchFamily="49" charset="-122"/>
              </a:rPr>
              <a:t>起 帶</a:t>
            </a:r>
            <a:r>
              <a:rPr lang="zh-TW" altLang="en-US" sz="5400" dirty="0">
                <a:latin typeface="楷体" panose="02010609060101010101" pitchFamily="49" charset="-122"/>
                <a:ea typeface="楷体" panose="02010609060101010101" pitchFamily="49" charset="-122"/>
              </a:rPr>
              <a:t>我翱翔</a:t>
            </a:r>
          </a:p>
          <a:p>
            <a:pPr marL="0" indent="0" algn="ctr">
              <a:buNone/>
            </a:pPr>
            <a:r>
              <a:rPr lang="zh-TW" altLang="en-US" sz="5400" dirty="0">
                <a:latin typeface="楷体" panose="02010609060101010101" pitchFamily="49" charset="-122"/>
                <a:ea typeface="楷体" panose="02010609060101010101" pitchFamily="49" charset="-122"/>
              </a:rPr>
              <a:t>我要緊緊抓</a:t>
            </a:r>
            <a:r>
              <a:rPr lang="zh-TW" altLang="en-US" sz="5400" dirty="0" smtClean="0">
                <a:latin typeface="楷体" panose="02010609060101010101" pitchFamily="49" charset="-122"/>
                <a:ea typeface="楷体" panose="02010609060101010101" pitchFamily="49" charset="-122"/>
              </a:rPr>
              <a:t>住</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祢國降臨</a:t>
            </a:r>
          </a:p>
          <a:p>
            <a:pPr marL="0" indent="0" algn="ctr">
              <a:buNone/>
            </a:pPr>
            <a:r>
              <a:rPr lang="zh-TW" altLang="en-US" sz="5400" dirty="0">
                <a:latin typeface="楷体" panose="02010609060101010101" pitchFamily="49" charset="-122"/>
                <a:ea typeface="楷体" panose="02010609060101010101" pitchFamily="49" charset="-122"/>
              </a:rPr>
              <a:t>震動這地使萬民敬畏</a:t>
            </a: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11552"/>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願祢裂天而</a:t>
            </a:r>
            <a:r>
              <a:rPr lang="zh-TW" altLang="en-US" sz="5400" dirty="0" smtClean="0">
                <a:latin typeface="楷体" panose="02010609060101010101" pitchFamily="49" charset="-122"/>
                <a:ea typeface="楷体" panose="02010609060101010101" pitchFamily="49" charset="-122"/>
              </a:rPr>
              <a:t>降 裂</a:t>
            </a:r>
            <a:r>
              <a:rPr lang="zh-TW" altLang="en-US" sz="5400" dirty="0">
                <a:latin typeface="楷体" panose="02010609060101010101" pitchFamily="49" charset="-122"/>
                <a:ea typeface="楷体" panose="02010609060101010101" pitchFamily="49" charset="-122"/>
              </a:rPr>
              <a:t>天而降</a:t>
            </a:r>
          </a:p>
          <a:p>
            <a:pPr marL="0" indent="0" algn="ctr">
              <a:buNone/>
            </a:pPr>
            <a:r>
              <a:rPr lang="zh-TW" altLang="en-US" sz="5400" dirty="0">
                <a:latin typeface="楷体" panose="02010609060101010101" pitchFamily="49" charset="-122"/>
                <a:ea typeface="楷体" panose="02010609060101010101" pitchFamily="49" charset="-122"/>
              </a:rPr>
              <a:t>降臨這地 </a:t>
            </a:r>
            <a:r>
              <a:rPr lang="zh-TW" altLang="en-US" sz="5400" dirty="0" smtClean="0">
                <a:latin typeface="楷体" panose="02010609060101010101" pitchFamily="49" charset="-122"/>
                <a:ea typeface="楷体" panose="02010609060101010101" pitchFamily="49" charset="-122"/>
              </a:rPr>
              <a:t>降</a:t>
            </a:r>
            <a:r>
              <a:rPr lang="zh-TW" altLang="en-US" sz="5400" dirty="0">
                <a:latin typeface="楷体" panose="02010609060101010101" pitchFamily="49" charset="-122"/>
                <a:ea typeface="楷体" panose="02010609060101010101" pitchFamily="49" charset="-122"/>
              </a:rPr>
              <a:t>臨萬國萬邦</a:t>
            </a:r>
          </a:p>
          <a:p>
            <a:pPr marL="0" indent="0" algn="ctr">
              <a:buNone/>
            </a:pPr>
            <a:r>
              <a:rPr lang="zh-TW" altLang="en-US" sz="5400" dirty="0">
                <a:latin typeface="楷体" panose="02010609060101010101" pitchFamily="49" charset="-122"/>
                <a:ea typeface="楷体" panose="02010609060101010101" pitchFamily="49" charset="-122"/>
              </a:rPr>
              <a:t>願祢裂天而</a:t>
            </a:r>
            <a:r>
              <a:rPr lang="zh-TW" altLang="en-US" sz="5400" dirty="0" smtClean="0">
                <a:latin typeface="楷体" panose="02010609060101010101" pitchFamily="49" charset="-122"/>
                <a:ea typeface="楷体" panose="02010609060101010101" pitchFamily="49" charset="-122"/>
              </a:rPr>
              <a:t>降 </a:t>
            </a:r>
            <a:r>
              <a:rPr lang="zh-TW" altLang="en-US" sz="5400" dirty="0">
                <a:latin typeface="楷体" panose="02010609060101010101" pitchFamily="49" charset="-122"/>
                <a:ea typeface="楷体" panose="02010609060101010101" pitchFamily="49" charset="-122"/>
              </a:rPr>
              <a:t>裂天而降</a:t>
            </a:r>
          </a:p>
          <a:p>
            <a:pPr marL="0" indent="0" algn="ctr">
              <a:buNone/>
            </a:pPr>
            <a:r>
              <a:rPr lang="zh-TW" altLang="en-US" sz="5400" dirty="0">
                <a:latin typeface="楷体" panose="02010609060101010101" pitchFamily="49" charset="-122"/>
                <a:ea typeface="楷体" panose="02010609060101010101" pitchFamily="49" charset="-122"/>
              </a:rPr>
              <a:t>使復興的火不斷燃燒</a:t>
            </a:r>
          </a:p>
          <a:p>
            <a:pPr marL="0" indent="0" algn="ctr">
              <a:buNone/>
            </a:pPr>
            <a:r>
              <a:rPr lang="zh-TW" altLang="en-US" sz="5400" dirty="0">
                <a:latin typeface="楷体" panose="02010609060101010101" pitchFamily="49" charset="-122"/>
                <a:ea typeface="楷体" panose="02010609060101010101" pitchFamily="49" charset="-122"/>
              </a:rPr>
              <a:t>求復興我們</a:t>
            </a:r>
          </a:p>
        </p:txBody>
      </p:sp>
    </p:spTree>
    <p:extLst>
      <p:ext uri="{BB962C8B-B14F-4D97-AF65-F5344CB8AC3E}">
        <p14:creationId xmlns:p14="http://schemas.microsoft.com/office/powerpoint/2010/main" val="400064535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17</TotalTime>
  <Words>560</Words>
  <Application>Microsoft Office PowerPoint</Application>
  <PresentationFormat>On-screen Show (4:3)</PresentationFormat>
  <Paragraphs>35</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願祢裂天而降</vt:lpstr>
      <vt:lpstr>願祢裂天而降</vt:lpstr>
      <vt:lpstr>願祢裂天而降</vt:lpstr>
      <vt:lpstr>願祢裂天而降</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4</cp:revision>
  <dcterms:created xsi:type="dcterms:W3CDTF">2015-02-07T13:24:58Z</dcterms:created>
  <dcterms:modified xsi:type="dcterms:W3CDTF">2015-02-07T13:47:29Z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