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63" r:id="rId6"/>
    <p:sldId id="259" r:id="rId7"/>
    <p:sldId id="261" r:id="rId8"/>
    <p:sldId id="260"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679825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89794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19634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101748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692404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6443233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7:01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564302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362200"/>
            <a:ext cx="7681913" cy="837695"/>
          </a:xfrm>
        </p:spPr>
        <p:txBody>
          <a:bodyPr/>
          <a:lstStyle/>
          <a:p>
            <a:pPr algn="ctr"/>
            <a:r>
              <a:rPr lang="zh-TW" altLang="en-US" dirty="0" smtClean="0">
                <a:effectLst/>
                <a:latin typeface="楷体" panose="02010609060101010101" pitchFamily="49" charset="-122"/>
                <a:ea typeface="楷体" panose="02010609060101010101" pitchFamily="49" charset="-122"/>
              </a:rPr>
              <a:t>願</a:t>
            </a:r>
            <a:r>
              <a:rPr lang="zh-TW" altLang="en-US" dirty="0">
                <a:effectLst/>
                <a:latin typeface="楷体" panose="02010609060101010101" pitchFamily="49" charset="-122"/>
                <a:ea typeface="楷体" panose="02010609060101010101" pitchFamily="49" charset="-122"/>
              </a:rPr>
              <a:t>祢裂天而降</a:t>
            </a:r>
          </a:p>
        </p:txBody>
      </p:sp>
      <p:sp>
        <p:nvSpPr>
          <p:cNvPr id="3" name="Subtitle 2"/>
          <p:cNvSpPr>
            <a:spLocks noGrp="1"/>
          </p:cNvSpPr>
          <p:nvPr>
            <p:ph type="subTitle" idx="1"/>
          </p:nvPr>
        </p:nvSpPr>
        <p:spPr>
          <a:xfrm>
            <a:off x="730249" y="4344988"/>
            <a:ext cx="7681913" cy="684212"/>
          </a:xfrm>
        </p:spPr>
        <p:txBody>
          <a:bodyPr/>
          <a:lstStyle/>
          <a:p>
            <a:pPr algn="ctr"/>
            <a:r>
              <a:rPr lang="zh-TW" altLang="en-US" sz="5400" dirty="0" smtClean="0">
                <a:latin typeface="楷体" panose="02010609060101010101" pitchFamily="49" charset="-122"/>
                <a:ea typeface="楷体" panose="02010609060101010101" pitchFamily="49" charset="-122"/>
              </a:rPr>
              <a:t>詞、曲：施弘美</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主</a:t>
            </a:r>
            <a:r>
              <a:rPr lang="zh-TW" altLang="en-US" sz="5400" dirty="0" smtClean="0">
                <a:latin typeface="楷体" panose="02010609060101010101" pitchFamily="49" charset="-122"/>
                <a:ea typeface="楷体" panose="02010609060101010101" pitchFamily="49" charset="-122"/>
              </a:rPr>
              <a:t>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們等候祢</a:t>
            </a:r>
          </a:p>
          <a:p>
            <a:pPr marL="0" indent="0" algn="ctr">
              <a:buNone/>
            </a:pPr>
            <a:r>
              <a:rPr lang="zh-TW" altLang="en-US" sz="5400" dirty="0">
                <a:latin typeface="楷体" panose="02010609060101010101" pitchFamily="49" charset="-122"/>
                <a:ea typeface="楷体" panose="02010609060101010101" pitchFamily="49" charset="-122"/>
              </a:rPr>
              <a:t>帶著偉大的期</a:t>
            </a:r>
            <a:r>
              <a:rPr lang="zh-TW" altLang="en-US" sz="5400" dirty="0" smtClean="0">
                <a:latin typeface="楷体" panose="02010609060101010101" pitchFamily="49" charset="-122"/>
                <a:ea typeface="楷体" panose="02010609060101010101" pitchFamily="49" charset="-122"/>
              </a:rPr>
              <a:t>待</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們渴慕祢</a:t>
            </a:r>
          </a:p>
          <a:p>
            <a:pPr marL="0" indent="0" algn="ctr">
              <a:buNone/>
            </a:pPr>
            <a:r>
              <a:rPr lang="zh-TW" altLang="en-US" sz="5400" dirty="0">
                <a:latin typeface="楷体" panose="02010609060101010101" pitchFamily="49" charset="-122"/>
                <a:ea typeface="楷体" panose="02010609060101010101" pitchFamily="49" charset="-122"/>
              </a:rPr>
              <a:t>渴慕祢聖</a:t>
            </a:r>
            <a:r>
              <a:rPr lang="zh-TW" altLang="en-US" sz="5400" dirty="0" smtClean="0">
                <a:latin typeface="楷体" panose="02010609060101010101" pitchFamily="49" charset="-122"/>
                <a:ea typeface="楷体" panose="02010609060101010101" pitchFamily="49" charset="-122"/>
              </a:rPr>
              <a:t>靈澆灌</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充</a:t>
            </a:r>
            <a:r>
              <a:rPr lang="zh-TW" altLang="en-US" sz="5400" dirty="0">
                <a:latin typeface="楷体" panose="02010609060101010101" pitchFamily="49" charset="-122"/>
                <a:ea typeface="楷体" panose="02010609060101010101" pitchFamily="49" charset="-122"/>
              </a:rPr>
              <a:t>滿</a:t>
            </a:r>
            <a:r>
              <a:rPr lang="zh-TW" altLang="en-US" sz="5400" dirty="0" smtClean="0">
                <a:latin typeface="楷体" panose="02010609060101010101" pitchFamily="49" charset="-122"/>
                <a:ea typeface="楷体" panose="02010609060101010101" pitchFamily="49" charset="-122"/>
              </a:rPr>
              <a:t>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8290704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我要回轉歸向</a:t>
            </a:r>
            <a:r>
              <a:rPr lang="zh-TW" altLang="en-US" sz="5400" dirty="0" smtClean="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求</a:t>
            </a:r>
            <a:r>
              <a:rPr lang="zh-TW" altLang="en-US" sz="5400" dirty="0">
                <a:latin typeface="楷体" panose="02010609060101010101" pitchFamily="49" charset="-122"/>
                <a:ea typeface="楷体" panose="02010609060101010101" pitchFamily="49" charset="-122"/>
              </a:rPr>
              <a:t>祢紀念</a:t>
            </a:r>
          </a:p>
          <a:p>
            <a:pPr marL="0" indent="0" algn="ctr">
              <a:buNone/>
            </a:pPr>
            <a:r>
              <a:rPr lang="zh-TW" altLang="en-US" sz="5400" dirty="0">
                <a:latin typeface="楷体" panose="02010609060101010101" pitchFamily="49" charset="-122"/>
                <a:ea typeface="楷体" panose="02010609060101010101" pitchFamily="49" charset="-122"/>
              </a:rPr>
              <a:t>願聖靈的風吹</a:t>
            </a:r>
            <a:r>
              <a:rPr lang="zh-TW" altLang="en-US" sz="5400" dirty="0" smtClean="0">
                <a:latin typeface="楷体" panose="02010609060101010101" pitchFamily="49" charset="-122"/>
                <a:ea typeface="楷体" panose="02010609060101010101" pitchFamily="49" charset="-122"/>
              </a:rPr>
              <a:t>起</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帶</a:t>
            </a:r>
            <a:r>
              <a:rPr lang="zh-TW" altLang="en-US" sz="5400" dirty="0">
                <a:latin typeface="楷体" panose="02010609060101010101" pitchFamily="49" charset="-122"/>
                <a:ea typeface="楷体" panose="02010609060101010101" pitchFamily="49" charset="-122"/>
              </a:rPr>
              <a:t>我翱</a:t>
            </a:r>
            <a:r>
              <a:rPr lang="zh-TW" altLang="en-US" sz="5400" dirty="0" smtClean="0">
                <a:latin typeface="楷体" panose="02010609060101010101" pitchFamily="49" charset="-122"/>
                <a:ea typeface="楷体" panose="02010609060101010101" pitchFamily="49" charset="-122"/>
              </a:rPr>
              <a:t>翔</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要緊緊抓</a:t>
            </a:r>
            <a:r>
              <a:rPr lang="zh-TW" altLang="en-US" sz="5400" dirty="0" smtClean="0">
                <a:latin typeface="楷体" panose="02010609060101010101" pitchFamily="49" charset="-122"/>
                <a:ea typeface="楷体" panose="02010609060101010101" pitchFamily="49" charset="-122"/>
              </a:rPr>
              <a:t>住</a:t>
            </a:r>
            <a:r>
              <a:rPr lang="zh-TW" altLang="en-US" sz="5400" dirty="0">
                <a:latin typeface="楷体" panose="02010609060101010101" pitchFamily="49" charset="-122"/>
                <a:ea typeface="楷体" panose="02010609060101010101" pitchFamily="49" charset="-122"/>
              </a:rPr>
              <a:t>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願</a:t>
            </a:r>
            <a:r>
              <a:rPr lang="zh-TW" altLang="en-US" sz="5400" dirty="0">
                <a:latin typeface="楷体" panose="02010609060101010101" pitchFamily="49" charset="-122"/>
                <a:ea typeface="楷体" panose="02010609060101010101" pitchFamily="49" charset="-122"/>
              </a:rPr>
              <a:t>祢國降臨</a:t>
            </a:r>
          </a:p>
          <a:p>
            <a:pPr marL="0" indent="0" algn="ctr">
              <a:buNone/>
            </a:pPr>
            <a:r>
              <a:rPr lang="zh-TW" altLang="en-US" sz="5400" dirty="0">
                <a:latin typeface="楷体" panose="02010609060101010101" pitchFamily="49" charset="-122"/>
                <a:ea typeface="楷体" panose="02010609060101010101" pitchFamily="49" charset="-122"/>
              </a:rPr>
              <a:t>震動這</a:t>
            </a:r>
            <a:r>
              <a:rPr lang="zh-TW" altLang="en-US" sz="5400" dirty="0" smtClean="0">
                <a:latin typeface="楷体" panose="02010609060101010101" pitchFamily="49" charset="-122"/>
                <a:ea typeface="楷体" panose="02010609060101010101" pitchFamily="49" charset="-122"/>
              </a:rPr>
              <a:t>地</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使</a:t>
            </a:r>
            <a:r>
              <a:rPr lang="zh-TW" altLang="en-US" sz="5400" dirty="0">
                <a:latin typeface="楷体" panose="02010609060101010101" pitchFamily="49" charset="-122"/>
                <a:ea typeface="楷体" panose="02010609060101010101" pitchFamily="49" charset="-122"/>
              </a:rPr>
              <a:t>萬民敬畏</a:t>
            </a:r>
          </a:p>
        </p:txBody>
      </p:sp>
    </p:spTree>
    <p:extLst>
      <p:ext uri="{BB962C8B-B14F-4D97-AF65-F5344CB8AC3E}">
        <p14:creationId xmlns:p14="http://schemas.microsoft.com/office/powerpoint/2010/main" val="169641164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願祢裂天而</a:t>
            </a:r>
            <a:r>
              <a:rPr lang="zh-TW" altLang="en-US" sz="5400" dirty="0" smtClean="0">
                <a:latin typeface="楷体" panose="02010609060101010101" pitchFamily="49" charset="-122"/>
                <a:ea typeface="楷体" panose="02010609060101010101" pitchFamily="49" charset="-122"/>
              </a:rPr>
              <a:t>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裂</a:t>
            </a:r>
            <a:r>
              <a:rPr lang="zh-TW" altLang="en-US" sz="5400" dirty="0">
                <a:latin typeface="楷体" panose="02010609060101010101" pitchFamily="49" charset="-122"/>
                <a:ea typeface="楷体" panose="02010609060101010101" pitchFamily="49" charset="-122"/>
              </a:rPr>
              <a:t>天而降</a:t>
            </a:r>
          </a:p>
          <a:p>
            <a:pPr marL="0" indent="0" algn="ctr">
              <a:buNone/>
            </a:pPr>
            <a:r>
              <a:rPr lang="zh-TW" altLang="en-US" sz="5400" dirty="0">
                <a:latin typeface="楷体" panose="02010609060101010101" pitchFamily="49" charset="-122"/>
                <a:ea typeface="楷体" panose="02010609060101010101" pitchFamily="49" charset="-122"/>
              </a:rPr>
              <a:t>降臨這</a:t>
            </a:r>
            <a:r>
              <a:rPr lang="zh-TW" altLang="en-US" sz="5400" dirty="0" smtClean="0">
                <a:latin typeface="楷体" panose="02010609060101010101" pitchFamily="49" charset="-122"/>
                <a:ea typeface="楷体" panose="02010609060101010101" pitchFamily="49" charset="-122"/>
              </a:rPr>
              <a:t>地</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降</a:t>
            </a:r>
            <a:r>
              <a:rPr lang="zh-TW" altLang="en-US" sz="5400" dirty="0">
                <a:latin typeface="楷体" panose="02010609060101010101" pitchFamily="49" charset="-122"/>
                <a:ea typeface="楷体" panose="02010609060101010101" pitchFamily="49" charset="-122"/>
              </a:rPr>
              <a:t>臨萬國萬</a:t>
            </a:r>
            <a:r>
              <a:rPr lang="zh-TW" altLang="en-US" sz="5400" dirty="0" smtClean="0">
                <a:latin typeface="楷体" panose="02010609060101010101" pitchFamily="49" charset="-122"/>
                <a:ea typeface="楷体" panose="02010609060101010101" pitchFamily="49" charset="-122"/>
              </a:rPr>
              <a:t>邦</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0064535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smtClean="0">
                <a:effectLst/>
                <a:latin typeface="楷体" panose="02010609060101010101" pitchFamily="49" charset="-122"/>
                <a:ea typeface="楷体" panose="02010609060101010101" pitchFamily="49" charset="-122"/>
              </a:rPr>
              <a:t>願祢</a:t>
            </a:r>
            <a:r>
              <a:rPr lang="zh-TW" altLang="en-US" sz="5400" dirty="0">
                <a:effectLst/>
                <a:latin typeface="楷体" panose="02010609060101010101" pitchFamily="49" charset="-122"/>
                <a:ea typeface="楷体" panose="02010609060101010101" pitchFamily="49" charset="-122"/>
              </a:rPr>
              <a:t>裂天而降</a:t>
            </a: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願祢裂天而</a:t>
            </a:r>
            <a:r>
              <a:rPr lang="zh-TW" altLang="en-US" sz="5400" dirty="0" smtClean="0">
                <a:latin typeface="楷体" panose="02010609060101010101" pitchFamily="49" charset="-122"/>
                <a:ea typeface="楷体" panose="02010609060101010101" pitchFamily="49" charset="-122"/>
              </a:rPr>
              <a:t>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裂</a:t>
            </a:r>
            <a:r>
              <a:rPr lang="zh-TW" altLang="en-US" sz="5400" dirty="0">
                <a:latin typeface="楷体" panose="02010609060101010101" pitchFamily="49" charset="-122"/>
                <a:ea typeface="楷体" panose="02010609060101010101" pitchFamily="49" charset="-122"/>
              </a:rPr>
              <a:t>天而降</a:t>
            </a:r>
          </a:p>
          <a:p>
            <a:pPr marL="0" indent="0" algn="ctr">
              <a:buNone/>
            </a:pPr>
            <a:r>
              <a:rPr lang="zh-TW" altLang="en-US" sz="5400" dirty="0">
                <a:latin typeface="楷体" panose="02010609060101010101" pitchFamily="49" charset="-122"/>
                <a:ea typeface="楷体" panose="02010609060101010101" pitchFamily="49" charset="-122"/>
              </a:rPr>
              <a:t>使復興的火不斷燃燒</a:t>
            </a:r>
          </a:p>
          <a:p>
            <a:pPr marL="0" indent="0" algn="ctr">
              <a:buNone/>
            </a:pPr>
            <a:r>
              <a:rPr lang="zh-TW" altLang="en-US" sz="5400" dirty="0">
                <a:latin typeface="楷体" panose="02010609060101010101" pitchFamily="49" charset="-122"/>
                <a:ea typeface="楷体" panose="02010609060101010101" pitchFamily="49" charset="-122"/>
              </a:rPr>
              <a:t>求復興我們</a:t>
            </a:r>
          </a:p>
        </p:txBody>
      </p:sp>
    </p:spTree>
    <p:extLst>
      <p:ext uri="{BB962C8B-B14F-4D97-AF65-F5344CB8AC3E}">
        <p14:creationId xmlns:p14="http://schemas.microsoft.com/office/powerpoint/2010/main" val="45450428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22</TotalTime>
  <Words>884</Words>
  <Application>Microsoft Office PowerPoint</Application>
  <PresentationFormat>On-screen Show (4:3)</PresentationFormat>
  <Paragraphs>60</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願祢裂天而降</vt:lpstr>
      <vt:lpstr>願祢裂天而降</vt:lpstr>
      <vt:lpstr>願祢裂天而降</vt:lpstr>
      <vt:lpstr>願祢裂天而降</vt:lpstr>
      <vt:lpstr>願祢裂天而降</vt:lpstr>
      <vt:lpstr>願祢裂天而降</vt:lpstr>
      <vt:lpstr>願祢裂天而降</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6</cp:revision>
  <dcterms:created xsi:type="dcterms:W3CDTF">2015-02-07T13:24:58Z</dcterms:created>
  <dcterms:modified xsi:type="dcterms:W3CDTF">2015-11-18T00:01:50Z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