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656127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67877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845419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176378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滿有能力</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886200"/>
            <a:ext cx="7681913" cy="1447800"/>
          </a:xfrm>
        </p:spPr>
        <p:txBody>
          <a:bodyPr/>
          <a:lstStyle/>
          <a:p>
            <a:pPr algn="ctr"/>
            <a:r>
              <a:rPr lang="zh-TW" altLang="en-US" sz="5400" dirty="0">
                <a:latin typeface="楷体" panose="02010609060101010101" pitchFamily="49" charset="-122"/>
                <a:ea typeface="楷体" panose="02010609060101010101" pitchFamily="49" charset="-122"/>
              </a:rPr>
              <a:t>詞：鄭懋柔</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我的盼</a:t>
            </a:r>
            <a:r>
              <a:rPr lang="zh-TW" altLang="en-US" sz="5400" dirty="0" smtClean="0">
                <a:latin typeface="楷体" panose="02010609060101010101" pitchFamily="49" charset="-122"/>
                <a:ea typeface="楷体" panose="02010609060101010101" pitchFamily="49" charset="-122"/>
              </a:rPr>
              <a:t>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在耶穌基督裡 </a:t>
            </a:r>
          </a:p>
          <a:p>
            <a:pPr marL="0" indent="0" algn="ctr">
              <a:buNone/>
            </a:pPr>
            <a:r>
              <a:rPr lang="zh-TW" altLang="en-US" sz="5400" dirty="0" smtClean="0">
                <a:latin typeface="楷体" panose="02010609060101010101" pitchFamily="49" charset="-122"/>
                <a:ea typeface="楷体" panose="02010609060101010101" pitchFamily="49" charset="-122"/>
              </a:rPr>
              <a:t>在祢裡面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滿</a:t>
            </a:r>
            <a:r>
              <a:rPr lang="zh-TW" altLang="en-US" sz="5400" dirty="0">
                <a:latin typeface="楷体" panose="02010609060101010101" pitchFamily="49" charset="-122"/>
                <a:ea typeface="楷体" panose="02010609060101010101" pitchFamily="49" charset="-122"/>
              </a:rPr>
              <a:t>有平</a:t>
            </a:r>
            <a:r>
              <a:rPr lang="zh-TW" altLang="en-US" sz="5400" dirty="0" smtClean="0">
                <a:latin typeface="楷体" panose="02010609060101010101" pitchFamily="49" charset="-122"/>
                <a:ea typeface="楷体" panose="02010609060101010101" pitchFamily="49" charset="-122"/>
              </a:rPr>
              <a:t>安</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生命泉</a:t>
            </a:r>
            <a:r>
              <a:rPr lang="zh-TW" altLang="en-US" sz="5400" dirty="0" smtClean="0">
                <a:latin typeface="楷体" panose="02010609060101010101" pitchFamily="49" charset="-122"/>
                <a:ea typeface="楷体" panose="02010609060101010101" pitchFamily="49" charset="-122"/>
              </a:rPr>
              <a:t>源</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在耶穌基督裡 </a:t>
            </a:r>
          </a:p>
          <a:p>
            <a:pPr marL="0" indent="0" algn="ctr">
              <a:buNone/>
            </a:pPr>
            <a:r>
              <a:rPr lang="zh-TW" altLang="en-US" sz="5400" dirty="0">
                <a:latin typeface="楷体" panose="02010609060101010101" pitchFamily="49" charset="-122"/>
                <a:ea typeface="楷体" panose="02010609060101010101" pitchFamily="49" charset="-122"/>
              </a:rPr>
              <a:t>有主在</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裡</a:t>
            </a:r>
            <a:r>
              <a:rPr lang="zh-TW" altLang="en-US" sz="5400" dirty="0">
                <a:latin typeface="楷体" panose="02010609060101010101" pitchFamily="49" charset="-122"/>
                <a:ea typeface="楷体" panose="02010609060101010101" pitchFamily="49" charset="-122"/>
              </a:rPr>
              <a:t>面活著</a:t>
            </a:r>
          </a:p>
        </p:txBody>
      </p:sp>
    </p:spTree>
    <p:extLst>
      <p:ext uri="{BB962C8B-B14F-4D97-AF65-F5344CB8AC3E}">
        <p14:creationId xmlns:p14="http://schemas.microsoft.com/office/powerpoint/2010/main" val="13524451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我宣告在我裡面的 </a:t>
            </a:r>
          </a:p>
          <a:p>
            <a:pPr marL="0" indent="0" algn="ctr">
              <a:buNone/>
            </a:pPr>
            <a:r>
              <a:rPr lang="zh-TW" altLang="en-US" sz="5400" dirty="0">
                <a:latin typeface="楷体" panose="02010609060101010101" pitchFamily="49" charset="-122"/>
                <a:ea typeface="楷体" panose="02010609060101010101" pitchFamily="49" charset="-122"/>
              </a:rPr>
              <a:t>比世上一切更有能力 </a:t>
            </a:r>
          </a:p>
          <a:p>
            <a:pPr marL="0" indent="0" algn="ctr">
              <a:buNone/>
            </a:pPr>
            <a:r>
              <a:rPr lang="zh-TW" altLang="en-US" sz="5400" dirty="0">
                <a:latin typeface="楷体" panose="02010609060101010101" pitchFamily="49" charset="-122"/>
                <a:ea typeface="楷体" panose="02010609060101010101" pitchFamily="49" charset="-122"/>
              </a:rPr>
              <a:t>我不屬這世</a:t>
            </a:r>
            <a:r>
              <a:rPr lang="zh-TW" altLang="en-US" sz="5400" dirty="0" smtClean="0">
                <a:latin typeface="楷体" panose="02010609060101010101" pitchFamily="49" charset="-122"/>
                <a:ea typeface="楷体" panose="02010609060101010101" pitchFamily="49" charset="-122"/>
              </a:rPr>
              <a:t>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高舉耶穌的名</a:t>
            </a:r>
          </a:p>
        </p:txBody>
      </p:sp>
    </p:spTree>
    <p:extLst>
      <p:ext uri="{BB962C8B-B14F-4D97-AF65-F5344CB8AC3E}">
        <p14:creationId xmlns:p14="http://schemas.microsoft.com/office/powerpoint/2010/main" val="332430047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我宣告在我裡面有 </a:t>
            </a:r>
          </a:p>
          <a:p>
            <a:pPr marL="0" indent="0" algn="ctr">
              <a:buNone/>
            </a:pPr>
            <a:r>
              <a:rPr lang="zh-TW" altLang="en-US" sz="5400" dirty="0">
                <a:latin typeface="楷体" panose="02010609060101010101" pitchFamily="49" charset="-122"/>
                <a:ea typeface="楷体" panose="02010609060101010101" pitchFamily="49" charset="-122"/>
              </a:rPr>
              <a:t>活水湧流滿有能力 </a:t>
            </a:r>
          </a:p>
          <a:p>
            <a:pPr marL="0" indent="0" algn="ctr">
              <a:buNone/>
            </a:pPr>
            <a:r>
              <a:rPr lang="zh-TW" altLang="en-US" sz="5400" dirty="0">
                <a:latin typeface="楷体" panose="02010609060101010101" pitchFamily="49" charset="-122"/>
                <a:ea typeface="楷体" panose="02010609060101010101" pitchFamily="49" charset="-122"/>
              </a:rPr>
              <a:t>有耶穌在我裡面活</a:t>
            </a:r>
            <a:r>
              <a:rPr lang="zh-TW" altLang="en-US" sz="5400" dirty="0" smtClean="0">
                <a:latin typeface="楷体" panose="02010609060101010101" pitchFamily="49" charset="-122"/>
                <a:ea typeface="楷体" panose="02010609060101010101" pitchFamily="49" charset="-122"/>
              </a:rPr>
              <a:t>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勇敢站立</a:t>
            </a:r>
          </a:p>
        </p:txBody>
      </p:sp>
    </p:spTree>
    <p:extLst>
      <p:ext uri="{BB962C8B-B14F-4D97-AF65-F5344CB8AC3E}">
        <p14:creationId xmlns:p14="http://schemas.microsoft.com/office/powerpoint/2010/main" val="239339150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有主在我裡</a:t>
            </a:r>
            <a:r>
              <a:rPr lang="zh-TW" altLang="en-US" sz="5400" dirty="0" smtClean="0">
                <a:latin typeface="楷体" panose="02010609060101010101" pitchFamily="49" charset="-122"/>
                <a:ea typeface="楷体" panose="02010609060101010101" pitchFamily="49" charset="-122"/>
              </a:rPr>
              <a:t>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沒</a:t>
            </a:r>
            <a:r>
              <a:rPr lang="zh-TW" altLang="en-US" sz="5400" dirty="0">
                <a:latin typeface="楷体" panose="02010609060101010101" pitchFamily="49" charset="-122"/>
                <a:ea typeface="楷体" panose="02010609060101010101" pitchFamily="49" charset="-122"/>
              </a:rPr>
              <a:t>有懼怕 能戰勝仇敵 </a:t>
            </a:r>
          </a:p>
          <a:p>
            <a:pPr marL="0" indent="0" algn="ctr">
              <a:buNone/>
            </a:pPr>
            <a:r>
              <a:rPr lang="zh-TW" altLang="en-US" sz="5400" dirty="0">
                <a:latin typeface="楷体" panose="02010609060101010101" pitchFamily="49" charset="-122"/>
                <a:ea typeface="楷体" panose="02010609060101010101" pitchFamily="49" charset="-122"/>
              </a:rPr>
              <a:t>有主在我裡</a:t>
            </a:r>
            <a:r>
              <a:rPr lang="zh-TW" altLang="en-US" sz="5400" dirty="0" smtClean="0">
                <a:latin typeface="楷体" panose="02010609060101010101" pitchFamily="49" charset="-122"/>
                <a:ea typeface="楷体" panose="02010609060101010101" pitchFamily="49" charset="-122"/>
              </a:rPr>
              <a:t>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沒</a:t>
            </a:r>
            <a:r>
              <a:rPr lang="zh-TW" altLang="en-US" sz="5400" dirty="0">
                <a:latin typeface="楷体" panose="02010609060101010101" pitchFamily="49" charset="-122"/>
                <a:ea typeface="楷体" panose="02010609060101010101" pitchFamily="49" charset="-122"/>
              </a:rPr>
              <a:t>有懼怕 還得勝有餘</a:t>
            </a:r>
          </a:p>
        </p:txBody>
      </p:sp>
    </p:spTree>
    <p:extLst>
      <p:ext uri="{BB962C8B-B14F-4D97-AF65-F5344CB8AC3E}">
        <p14:creationId xmlns:p14="http://schemas.microsoft.com/office/powerpoint/2010/main" val="335968583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53</TotalTime>
  <Words>769</Words>
  <Application>Microsoft Office PowerPoint</Application>
  <PresentationFormat>On-screen Show (4:3)</PresentationFormat>
  <Paragraphs>51</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滿有能力</vt:lpstr>
      <vt:lpstr>滿有能力</vt:lpstr>
      <vt:lpstr>滿有能力</vt:lpstr>
      <vt:lpstr>滿有能力</vt:lpstr>
      <vt:lpstr>滿有能力</vt:lpstr>
      <vt:lpstr>滿有能力</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17</cp:revision>
  <dcterms:created xsi:type="dcterms:W3CDTF">2015-02-07T13:24:58Z</dcterms:created>
  <dcterms:modified xsi:type="dcterms:W3CDTF">2015-07-04T00:13:03Z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