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61" r:id="rId6"/>
    <p:sldId id="259" r:id="rId7"/>
    <p:sldId id="262" r:id="rId8"/>
    <p:sldId id="260"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9/12/2015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8:46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8:49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8:58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335134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8:50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511799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8:58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948371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8:50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146543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8:59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035038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86000"/>
            <a:ext cx="7681913" cy="1142495"/>
          </a:xfrm>
        </p:spPr>
        <p:txBody>
          <a:bodyPr/>
          <a:lstStyle/>
          <a:p>
            <a:pPr algn="ctr"/>
            <a:r>
              <a:rPr lang="zh-TW" altLang="en-US" dirty="0">
                <a:effectLst/>
                <a:latin typeface="楷体" panose="02010609060101010101" pitchFamily="49" charset="-122"/>
                <a:ea typeface="楷体" panose="02010609060101010101" pitchFamily="49" charset="-122"/>
              </a:rPr>
              <a:t>成為神蹟的器皿</a:t>
            </a:r>
            <a:endParaRPr lang="zh-TW" altLang="en-US" dirty="0">
              <a:effectLst/>
              <a:latin typeface="楷体" panose="02010609060101010101" pitchFamily="49" charset="-122"/>
              <a:ea typeface="楷体" panose="02010609060101010101" pitchFamily="49" charset="-122"/>
            </a:endParaRPr>
          </a:p>
        </p:txBody>
      </p:sp>
      <p:sp>
        <p:nvSpPr>
          <p:cNvPr id="5" name="Subtitle 4"/>
          <p:cNvSpPr>
            <a:spLocks noGrp="1"/>
          </p:cNvSpPr>
          <p:nvPr>
            <p:ph type="subTitle" idx="1"/>
          </p:nvPr>
        </p:nvSpPr>
        <p:spPr>
          <a:xfrm>
            <a:off x="730249" y="4038600"/>
            <a:ext cx="7681913" cy="768053"/>
          </a:xfrm>
        </p:spPr>
        <p:txBody>
          <a:bodyPr/>
          <a:lstStyle/>
          <a:p>
            <a:pPr algn="ctr"/>
            <a:r>
              <a:rPr lang="zh-TW" altLang="en-US" sz="5400" dirty="0">
                <a:latin typeface="楷体" panose="02010609060101010101" pitchFamily="49" charset="-122"/>
                <a:ea typeface="楷体" panose="02010609060101010101" pitchFamily="49" charset="-122"/>
              </a:rPr>
              <a:t>詞、曲</a:t>
            </a:r>
            <a:r>
              <a:rPr lang="zh-TW" altLang="en-US" sz="5400" dirty="0" smtClean="0">
                <a:latin typeface="楷体" panose="02010609060101010101" pitchFamily="49" charset="-122"/>
                <a:ea typeface="楷体" panose="02010609060101010101" pitchFamily="49" charset="-122"/>
              </a:rPr>
              <a:t>：施弘美</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成為神蹟的器皿</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召我出黑暗 </a:t>
            </a:r>
          </a:p>
          <a:p>
            <a:pPr marL="0" indent="0" algn="ctr">
              <a:buNone/>
            </a:pPr>
            <a:r>
              <a:rPr lang="zh-TW" altLang="en-US" sz="5400" dirty="0">
                <a:latin typeface="楷体" panose="02010609060101010101" pitchFamily="49" charset="-122"/>
                <a:ea typeface="楷体" panose="02010609060101010101" pitchFamily="49" charset="-122"/>
              </a:rPr>
              <a:t>入奇妙光</a:t>
            </a:r>
            <a:r>
              <a:rPr lang="zh-TW" altLang="en-US" sz="5400" dirty="0" smtClean="0">
                <a:latin typeface="楷体" panose="02010609060101010101" pitchFamily="49" charset="-122"/>
                <a:ea typeface="楷体" panose="02010609060101010101" pitchFamily="49" charset="-122"/>
              </a:rPr>
              <a:t>明</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賞</a:t>
            </a:r>
            <a:r>
              <a:rPr lang="zh-TW" altLang="en-US" sz="5400" dirty="0">
                <a:latin typeface="楷体" panose="02010609060101010101" pitchFamily="49" charset="-122"/>
                <a:ea typeface="楷体" panose="02010609060101010101" pitchFamily="49" charset="-122"/>
              </a:rPr>
              <a:t>賜獨特的位</a:t>
            </a:r>
            <a:r>
              <a:rPr lang="zh-TW" altLang="en-US" sz="5400" dirty="0" smtClean="0">
                <a:latin typeface="楷体" panose="02010609060101010101" pitchFamily="49" charset="-122"/>
                <a:ea typeface="楷体" panose="02010609060101010101" pitchFamily="49" charset="-122"/>
              </a:rPr>
              <a:t>份</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成為神蹟的器皿</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基督</a:t>
            </a:r>
            <a:r>
              <a:rPr lang="zh-TW" altLang="en-US" sz="5400" dirty="0" smtClean="0">
                <a:latin typeface="楷体" panose="02010609060101010101" pitchFamily="49" charset="-122"/>
                <a:ea typeface="楷体" panose="02010609060101010101" pitchFamily="49" charset="-122"/>
              </a:rPr>
              <a:t>裡</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是新造的人 </a:t>
            </a:r>
          </a:p>
          <a:p>
            <a:pPr marL="0" indent="0" algn="ctr">
              <a:buNone/>
            </a:pPr>
            <a:r>
              <a:rPr lang="zh-TW" altLang="en-US" sz="5400" dirty="0">
                <a:latin typeface="楷体" panose="02010609060101010101" pitchFamily="49" charset="-122"/>
                <a:ea typeface="楷体" panose="02010609060101010101" pitchFamily="49" charset="-122"/>
              </a:rPr>
              <a:t>祢看為寶</a:t>
            </a:r>
            <a:r>
              <a:rPr lang="zh-TW" altLang="en-US" sz="5400" dirty="0" smtClean="0">
                <a:latin typeface="楷体" panose="02010609060101010101" pitchFamily="49" charset="-122"/>
                <a:ea typeface="楷体" panose="02010609060101010101" pitchFamily="49" charset="-122"/>
              </a:rPr>
              <a:t>貴</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獻</a:t>
            </a:r>
            <a:r>
              <a:rPr lang="zh-TW" altLang="en-US" sz="5400" dirty="0">
                <a:latin typeface="楷体" panose="02010609060101010101" pitchFamily="49" charset="-122"/>
                <a:ea typeface="楷体" panose="02010609060101010101" pitchFamily="49" charset="-122"/>
              </a:rPr>
              <a:t>上為祢所用</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67506085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成為神蹟的器皿</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228600" y="1905000"/>
            <a:ext cx="86868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讓我成</a:t>
            </a:r>
            <a:r>
              <a:rPr lang="zh-TW" altLang="en-US" sz="5400" dirty="0" smtClean="0">
                <a:latin typeface="楷体" panose="02010609060101010101" pitchFamily="49" charset="-122"/>
                <a:ea typeface="楷体" panose="02010609060101010101" pitchFamily="49" charset="-122"/>
              </a:rPr>
              <a:t>為</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神蹟的器皿 </a:t>
            </a:r>
          </a:p>
          <a:p>
            <a:pPr marL="0" indent="0" algn="ctr">
              <a:buNone/>
            </a:pPr>
            <a:r>
              <a:rPr lang="zh-TW" altLang="en-US" sz="5400" dirty="0">
                <a:latin typeface="楷体" panose="02010609060101010101" pitchFamily="49" charset="-122"/>
                <a:ea typeface="楷体" panose="02010609060101010101" pitchFamily="49" charset="-122"/>
              </a:rPr>
              <a:t>被揀選族</a:t>
            </a:r>
            <a:r>
              <a:rPr lang="zh-TW" altLang="en-US" sz="5400" dirty="0" smtClean="0">
                <a:latin typeface="楷体" panose="02010609060101010101" pitchFamily="49" charset="-122"/>
                <a:ea typeface="楷体" panose="02010609060101010101" pitchFamily="49" charset="-122"/>
              </a:rPr>
              <a:t>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君</a:t>
            </a:r>
            <a:r>
              <a:rPr lang="zh-TW" altLang="en-US" sz="5400" dirty="0">
                <a:latin typeface="楷体" panose="02010609060101010101" pitchFamily="49" charset="-122"/>
                <a:ea typeface="楷体" panose="02010609060101010101" pitchFamily="49" charset="-122"/>
              </a:rPr>
              <a:t>尊的祭司 </a:t>
            </a:r>
          </a:p>
        </p:txBody>
      </p:sp>
    </p:spTree>
    <p:extLst>
      <p:ext uri="{BB962C8B-B14F-4D97-AF65-F5344CB8AC3E}">
        <p14:creationId xmlns:p14="http://schemas.microsoft.com/office/powerpoint/2010/main" val="21859380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成為神蹟的器皿</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228600" y="1905000"/>
            <a:ext cx="86868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聖</a:t>
            </a:r>
            <a:r>
              <a:rPr lang="zh-TW" altLang="en-US" sz="5400" dirty="0">
                <a:latin typeface="楷体" panose="02010609060101010101" pitchFamily="49" charset="-122"/>
                <a:ea typeface="楷体" panose="02010609060101010101" pitchFamily="49" charset="-122"/>
              </a:rPr>
              <a:t>潔的國</a:t>
            </a:r>
            <a:r>
              <a:rPr lang="zh-TW" altLang="en-US" sz="5400" dirty="0" smtClean="0">
                <a:latin typeface="楷体" panose="02010609060101010101" pitchFamily="49" charset="-122"/>
                <a:ea typeface="楷体" panose="02010609060101010101" pitchFamily="49" charset="-122"/>
              </a:rPr>
              <a:t>度</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屬</a:t>
            </a:r>
            <a:r>
              <a:rPr lang="zh-TW" altLang="en-US" sz="5400" dirty="0">
                <a:latin typeface="楷体" panose="02010609060101010101" pitchFamily="49" charset="-122"/>
                <a:ea typeface="楷体" panose="02010609060101010101" pitchFamily="49" charset="-122"/>
              </a:rPr>
              <a:t>神的子民 </a:t>
            </a:r>
          </a:p>
          <a:p>
            <a:pPr marL="0" indent="0" algn="ctr">
              <a:buNone/>
            </a:pPr>
            <a:r>
              <a:rPr lang="zh-TW" altLang="en-US" sz="5400" dirty="0">
                <a:latin typeface="楷体" panose="02010609060101010101" pitchFamily="49" charset="-122"/>
                <a:ea typeface="楷体" panose="02010609060101010101" pitchFamily="49" charset="-122"/>
              </a:rPr>
              <a:t>來宣揚主耶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彰</a:t>
            </a:r>
            <a:r>
              <a:rPr lang="zh-TW" altLang="en-US" sz="5400" dirty="0">
                <a:latin typeface="楷体" panose="02010609060101010101" pitchFamily="49" charset="-122"/>
                <a:ea typeface="楷体" panose="02010609060101010101" pitchFamily="49" charset="-122"/>
              </a:rPr>
              <a:t>顯神的榮</a:t>
            </a:r>
            <a:r>
              <a:rPr lang="zh-TW" altLang="en-US" sz="5400" dirty="0" smtClean="0">
                <a:latin typeface="楷体" panose="02010609060101010101" pitchFamily="49" charset="-122"/>
                <a:ea typeface="楷体" panose="02010609060101010101" pitchFamily="49" charset="-122"/>
              </a:rPr>
              <a:t>耀</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9679403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成為神蹟的器皿</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讓我成</a:t>
            </a:r>
            <a:r>
              <a:rPr lang="zh-TW" altLang="en-US" sz="5400" dirty="0" smtClean="0">
                <a:latin typeface="楷体" panose="02010609060101010101" pitchFamily="49" charset="-122"/>
                <a:ea typeface="楷体" panose="02010609060101010101" pitchFamily="49" charset="-122"/>
              </a:rPr>
              <a:t>為</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神蹟的器皿 </a:t>
            </a:r>
          </a:p>
          <a:p>
            <a:pPr marL="0" indent="0" algn="ctr">
              <a:buNone/>
            </a:pPr>
            <a:r>
              <a:rPr lang="zh-TW" altLang="en-US" sz="5400" dirty="0">
                <a:latin typeface="楷体" panose="02010609060101010101" pitchFamily="49" charset="-122"/>
                <a:ea typeface="楷体" panose="02010609060101010101" pitchFamily="49" charset="-122"/>
              </a:rPr>
              <a:t>以信心的眼</a:t>
            </a:r>
            <a:r>
              <a:rPr lang="zh-TW" altLang="en-US" sz="5400" dirty="0" smtClean="0">
                <a:latin typeface="楷体" panose="02010609060101010101" pitchFamily="49" charset="-122"/>
                <a:ea typeface="楷体" panose="02010609060101010101" pitchFamily="49" charset="-122"/>
              </a:rPr>
              <a:t>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看</a:t>
            </a:r>
            <a:r>
              <a:rPr lang="zh-TW" altLang="en-US" sz="5400" dirty="0">
                <a:latin typeface="楷体" panose="02010609060101010101" pitchFamily="49" charset="-122"/>
                <a:ea typeface="楷体" panose="02010609060101010101" pitchFamily="49" charset="-122"/>
              </a:rPr>
              <a:t>見新的盼</a:t>
            </a:r>
            <a:r>
              <a:rPr lang="zh-TW" altLang="en-US" sz="5400" dirty="0" smtClean="0">
                <a:latin typeface="楷体" panose="02010609060101010101" pitchFamily="49" charset="-122"/>
                <a:ea typeface="楷体" panose="02010609060101010101" pitchFamily="49" charset="-122"/>
              </a:rPr>
              <a:t>望</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5448253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成為神蹟的器皿</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用</a:t>
            </a:r>
            <a:r>
              <a:rPr lang="zh-TW" altLang="en-US" sz="5400" dirty="0">
                <a:latin typeface="楷体" panose="02010609060101010101" pitchFamily="49" charset="-122"/>
                <a:ea typeface="楷体" panose="02010609060101010101" pitchFamily="49" charset="-122"/>
              </a:rPr>
              <a:t>祢的大</a:t>
            </a:r>
            <a:r>
              <a:rPr lang="zh-TW" altLang="en-US" sz="5400" dirty="0" smtClean="0">
                <a:latin typeface="楷体" panose="02010609060101010101" pitchFamily="49" charset="-122"/>
                <a:ea typeface="楷体" panose="02010609060101010101" pitchFamily="49" charset="-122"/>
              </a:rPr>
              <a:t>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和愛來</a:t>
            </a:r>
            <a:r>
              <a:rPr lang="zh-TW" altLang="en-US" sz="5400" dirty="0">
                <a:latin typeface="楷体" panose="02010609060101010101" pitchFamily="49" charset="-122"/>
                <a:ea typeface="楷体" panose="02010609060101010101" pitchFamily="49" charset="-122"/>
              </a:rPr>
              <a:t>充滿我 </a:t>
            </a:r>
          </a:p>
          <a:p>
            <a:pPr marL="0" indent="0" algn="ctr">
              <a:buNone/>
            </a:pPr>
            <a:r>
              <a:rPr lang="zh-TW" altLang="en-US" sz="5400" dirty="0">
                <a:latin typeface="楷体" panose="02010609060101010101" pitchFamily="49" charset="-122"/>
                <a:ea typeface="楷体" panose="02010609060101010101" pitchFamily="49" charset="-122"/>
              </a:rPr>
              <a:t>我要傳揚主的</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讓</a:t>
            </a:r>
            <a:r>
              <a:rPr lang="zh-TW" altLang="en-US" sz="5400" dirty="0">
                <a:latin typeface="楷体" panose="02010609060101010101" pitchFamily="49" charset="-122"/>
                <a:ea typeface="楷体" panose="02010609060101010101" pitchFamily="49" charset="-122"/>
              </a:rPr>
              <a:t>世界更美好</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19597797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72</TotalTime>
  <Words>900</Words>
  <Application>Microsoft Office PowerPoint</Application>
  <PresentationFormat>On-screen Show (4:3)</PresentationFormat>
  <Paragraphs>60</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成為神蹟的器皿</vt:lpstr>
      <vt:lpstr>成為神蹟的器皿</vt:lpstr>
      <vt:lpstr>成為神蹟的器皿</vt:lpstr>
      <vt:lpstr>成為神蹟的器皿</vt:lpstr>
      <vt:lpstr>成為神蹟的器皿</vt:lpstr>
      <vt:lpstr>成為神蹟的器皿</vt:lpstr>
      <vt:lpstr>成為神蹟的器皿</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20</cp:revision>
  <dcterms:created xsi:type="dcterms:W3CDTF">2015-02-07T13:24:58Z</dcterms:created>
  <dcterms:modified xsi:type="dcterms:W3CDTF">2015-09-12T13:01:25Z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