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0"/>
  </p:notesMasterIdLst>
  <p:sldIdLst>
    <p:sldId id="257" r:id="rId4"/>
    <p:sldId id="258" r:id="rId5"/>
    <p:sldId id="259"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7/3/2015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7/3/2015 8:08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922814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7/3/2015 8:09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309925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7/3/2015 8:09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656127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7/3/2015 8:10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9678775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7/3/2015 8:10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8454192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7/3/2015 8:10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3176378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133600"/>
            <a:ext cx="7681913" cy="1294895"/>
          </a:xfrm>
        </p:spPr>
        <p:txBody>
          <a:bodyPr/>
          <a:lstStyle/>
          <a:p>
            <a:pPr algn="ctr"/>
            <a:r>
              <a:rPr lang="zh-TW" altLang="en-US" dirty="0">
                <a:effectLst/>
                <a:latin typeface="楷体" panose="02010609060101010101" pitchFamily="49" charset="-122"/>
                <a:ea typeface="楷体" panose="02010609060101010101" pitchFamily="49" charset="-122"/>
              </a:rPr>
              <a:t>滿有能力</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3886200"/>
            <a:ext cx="7681913" cy="1447800"/>
          </a:xfrm>
        </p:spPr>
        <p:txBody>
          <a:bodyPr/>
          <a:lstStyle/>
          <a:p>
            <a:pPr algn="ctr"/>
            <a:r>
              <a:rPr lang="zh-TW" altLang="en-US" sz="5400" dirty="0">
                <a:latin typeface="楷体" panose="02010609060101010101" pitchFamily="49" charset="-122"/>
                <a:ea typeface="楷体" panose="02010609060101010101" pitchFamily="49" charset="-122"/>
              </a:rPr>
              <a:t>詞：鄭懋柔</a:t>
            </a:r>
            <a:br>
              <a:rPr lang="zh-TW" altLang="en-US" sz="5400" dirty="0">
                <a:latin typeface="楷体" panose="02010609060101010101" pitchFamily="49" charset="-122"/>
                <a:ea typeface="楷体" panose="02010609060101010101" pitchFamily="49" charset="-122"/>
              </a:rPr>
            </a:br>
            <a:r>
              <a:rPr lang="zh-TW" altLang="en-US" sz="5400" dirty="0">
                <a:latin typeface="楷体" panose="02010609060101010101" pitchFamily="49" charset="-122"/>
                <a:ea typeface="楷体" panose="02010609060101010101" pitchFamily="49" charset="-122"/>
              </a:rPr>
              <a:t>曲：游智婷</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滿有能力</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我的盼</a:t>
            </a:r>
            <a:r>
              <a:rPr lang="zh-TW" altLang="en-US" sz="5400" dirty="0" smtClean="0">
                <a:latin typeface="楷体" panose="02010609060101010101" pitchFamily="49" charset="-122"/>
                <a:ea typeface="楷体" panose="02010609060101010101" pitchFamily="49" charset="-122"/>
              </a:rPr>
              <a:t>望</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就</a:t>
            </a:r>
            <a:r>
              <a:rPr lang="zh-TW" altLang="en-US" sz="5400" dirty="0">
                <a:latin typeface="楷体" panose="02010609060101010101" pitchFamily="49" charset="-122"/>
                <a:ea typeface="楷体" panose="02010609060101010101" pitchFamily="49" charset="-122"/>
              </a:rPr>
              <a:t>在耶穌基督裡 </a:t>
            </a:r>
          </a:p>
          <a:p>
            <a:pPr marL="0" indent="0" algn="ctr">
              <a:buNone/>
            </a:pPr>
            <a:r>
              <a:rPr lang="zh-TW" altLang="en-US" sz="5400" dirty="0" smtClean="0">
                <a:latin typeface="楷体" panose="02010609060101010101" pitchFamily="49" charset="-122"/>
                <a:ea typeface="楷体" panose="02010609060101010101" pitchFamily="49" charset="-122"/>
              </a:rPr>
              <a:t>在祢裡面</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滿</a:t>
            </a:r>
            <a:r>
              <a:rPr lang="zh-TW" altLang="en-US" sz="5400" dirty="0">
                <a:latin typeface="楷体" panose="02010609060101010101" pitchFamily="49" charset="-122"/>
                <a:ea typeface="楷体" panose="02010609060101010101" pitchFamily="49" charset="-122"/>
              </a:rPr>
              <a:t>有平</a:t>
            </a:r>
            <a:r>
              <a:rPr lang="zh-TW" altLang="en-US" sz="5400" dirty="0" smtClean="0">
                <a:latin typeface="楷体" panose="02010609060101010101" pitchFamily="49" charset="-122"/>
                <a:ea typeface="楷体" panose="02010609060101010101" pitchFamily="49" charset="-122"/>
              </a:rPr>
              <a:t>安</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滿有能力</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生命泉</a:t>
            </a:r>
            <a:r>
              <a:rPr lang="zh-TW" altLang="en-US" sz="5400" dirty="0" smtClean="0">
                <a:latin typeface="楷体" panose="02010609060101010101" pitchFamily="49" charset="-122"/>
                <a:ea typeface="楷体" panose="02010609060101010101" pitchFamily="49" charset="-122"/>
              </a:rPr>
              <a:t>源</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就</a:t>
            </a:r>
            <a:r>
              <a:rPr lang="zh-TW" altLang="en-US" sz="5400" dirty="0">
                <a:latin typeface="楷体" panose="02010609060101010101" pitchFamily="49" charset="-122"/>
                <a:ea typeface="楷体" panose="02010609060101010101" pitchFamily="49" charset="-122"/>
              </a:rPr>
              <a:t>在耶穌基督裡 </a:t>
            </a:r>
          </a:p>
          <a:p>
            <a:pPr marL="0" indent="0" algn="ctr">
              <a:buNone/>
            </a:pPr>
            <a:r>
              <a:rPr lang="zh-TW" altLang="en-US" sz="5400" dirty="0">
                <a:latin typeface="楷体" panose="02010609060101010101" pitchFamily="49" charset="-122"/>
                <a:ea typeface="楷体" panose="02010609060101010101" pitchFamily="49" charset="-122"/>
              </a:rPr>
              <a:t>有主在</a:t>
            </a:r>
            <a:r>
              <a:rPr lang="zh-TW" altLang="en-US" sz="5400" dirty="0" smtClean="0">
                <a:latin typeface="楷体" panose="02010609060101010101" pitchFamily="49" charset="-122"/>
                <a:ea typeface="楷体" panose="02010609060101010101" pitchFamily="49" charset="-122"/>
              </a:rPr>
              <a:t>我</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裡</a:t>
            </a:r>
            <a:r>
              <a:rPr lang="zh-TW" altLang="en-US" sz="5400" dirty="0">
                <a:latin typeface="楷体" panose="02010609060101010101" pitchFamily="49" charset="-122"/>
                <a:ea typeface="楷体" panose="02010609060101010101" pitchFamily="49" charset="-122"/>
              </a:rPr>
              <a:t>面活著</a:t>
            </a:r>
          </a:p>
        </p:txBody>
      </p:sp>
    </p:spTree>
    <p:extLst>
      <p:ext uri="{BB962C8B-B14F-4D97-AF65-F5344CB8AC3E}">
        <p14:creationId xmlns:p14="http://schemas.microsoft.com/office/powerpoint/2010/main" val="135244510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滿有能力</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我宣告在我裡面的 </a:t>
            </a:r>
          </a:p>
          <a:p>
            <a:pPr marL="0" indent="0" algn="ctr">
              <a:buNone/>
            </a:pPr>
            <a:r>
              <a:rPr lang="zh-TW" altLang="en-US" sz="5400" dirty="0">
                <a:latin typeface="楷体" panose="02010609060101010101" pitchFamily="49" charset="-122"/>
                <a:ea typeface="楷体" panose="02010609060101010101" pitchFamily="49" charset="-122"/>
              </a:rPr>
              <a:t>比世上一切更有能力 </a:t>
            </a:r>
          </a:p>
          <a:p>
            <a:pPr marL="0" indent="0" algn="ctr">
              <a:buNone/>
            </a:pPr>
            <a:r>
              <a:rPr lang="zh-TW" altLang="en-US" sz="5400" dirty="0">
                <a:latin typeface="楷体" panose="02010609060101010101" pitchFamily="49" charset="-122"/>
                <a:ea typeface="楷体" panose="02010609060101010101" pitchFamily="49" charset="-122"/>
              </a:rPr>
              <a:t>我不屬這世</a:t>
            </a:r>
            <a:r>
              <a:rPr lang="zh-TW" altLang="en-US" sz="5400" dirty="0" smtClean="0">
                <a:latin typeface="楷体" panose="02010609060101010101" pitchFamily="49" charset="-122"/>
                <a:ea typeface="楷体" panose="02010609060101010101" pitchFamily="49" charset="-122"/>
              </a:rPr>
              <a:t>界</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高舉耶穌的名</a:t>
            </a:r>
          </a:p>
        </p:txBody>
      </p:sp>
    </p:spTree>
    <p:extLst>
      <p:ext uri="{BB962C8B-B14F-4D97-AF65-F5344CB8AC3E}">
        <p14:creationId xmlns:p14="http://schemas.microsoft.com/office/powerpoint/2010/main" val="3324300478"/>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滿有能力</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我宣告在我裡面有 </a:t>
            </a:r>
          </a:p>
          <a:p>
            <a:pPr marL="0" indent="0" algn="ctr">
              <a:buNone/>
            </a:pPr>
            <a:r>
              <a:rPr lang="zh-TW" altLang="en-US" sz="5400" dirty="0">
                <a:latin typeface="楷体" panose="02010609060101010101" pitchFamily="49" charset="-122"/>
                <a:ea typeface="楷体" panose="02010609060101010101" pitchFamily="49" charset="-122"/>
              </a:rPr>
              <a:t>活水湧流滿有能力 </a:t>
            </a:r>
          </a:p>
          <a:p>
            <a:pPr marL="0" indent="0" algn="ctr">
              <a:buNone/>
            </a:pPr>
            <a:r>
              <a:rPr lang="zh-TW" altLang="en-US" sz="5400" dirty="0">
                <a:latin typeface="楷体" panose="02010609060101010101" pitchFamily="49" charset="-122"/>
                <a:ea typeface="楷体" panose="02010609060101010101" pitchFamily="49" charset="-122"/>
              </a:rPr>
              <a:t>有耶穌在我裡面活</a:t>
            </a:r>
            <a:r>
              <a:rPr lang="zh-TW" altLang="en-US" sz="5400" dirty="0" smtClean="0">
                <a:latin typeface="楷体" panose="02010609060101010101" pitchFamily="49" charset="-122"/>
                <a:ea typeface="楷体" panose="02010609060101010101" pitchFamily="49" charset="-122"/>
              </a:rPr>
              <a:t>著</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勇敢站立</a:t>
            </a:r>
          </a:p>
        </p:txBody>
      </p:sp>
    </p:spTree>
    <p:extLst>
      <p:ext uri="{BB962C8B-B14F-4D97-AF65-F5344CB8AC3E}">
        <p14:creationId xmlns:p14="http://schemas.microsoft.com/office/powerpoint/2010/main" val="2393391500"/>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滿有能力</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有主在我裡</a:t>
            </a:r>
            <a:r>
              <a:rPr lang="zh-TW" altLang="en-US" sz="5400" dirty="0" smtClean="0">
                <a:latin typeface="楷体" panose="02010609060101010101" pitchFamily="49" charset="-122"/>
                <a:ea typeface="楷体" panose="02010609060101010101" pitchFamily="49" charset="-122"/>
              </a:rPr>
              <a:t>面</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沒</a:t>
            </a:r>
            <a:r>
              <a:rPr lang="zh-TW" altLang="en-US" sz="5400" dirty="0">
                <a:latin typeface="楷体" panose="02010609060101010101" pitchFamily="49" charset="-122"/>
                <a:ea typeface="楷体" panose="02010609060101010101" pitchFamily="49" charset="-122"/>
              </a:rPr>
              <a:t>有懼怕 能戰勝仇敵 </a:t>
            </a:r>
          </a:p>
          <a:p>
            <a:pPr marL="0" indent="0" algn="ctr">
              <a:buNone/>
            </a:pPr>
            <a:r>
              <a:rPr lang="zh-TW" altLang="en-US" sz="5400" dirty="0">
                <a:latin typeface="楷体" panose="02010609060101010101" pitchFamily="49" charset="-122"/>
                <a:ea typeface="楷体" panose="02010609060101010101" pitchFamily="49" charset="-122"/>
              </a:rPr>
              <a:t>有主在我裡</a:t>
            </a:r>
            <a:r>
              <a:rPr lang="zh-TW" altLang="en-US" sz="5400" dirty="0" smtClean="0">
                <a:latin typeface="楷体" panose="02010609060101010101" pitchFamily="49" charset="-122"/>
                <a:ea typeface="楷体" panose="02010609060101010101" pitchFamily="49" charset="-122"/>
              </a:rPr>
              <a:t>面</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沒</a:t>
            </a:r>
            <a:r>
              <a:rPr lang="zh-TW" altLang="en-US" sz="5400" dirty="0">
                <a:latin typeface="楷体" panose="02010609060101010101" pitchFamily="49" charset="-122"/>
                <a:ea typeface="楷体" panose="02010609060101010101" pitchFamily="49" charset="-122"/>
              </a:rPr>
              <a:t>有懼怕 還得勝有餘</a:t>
            </a:r>
          </a:p>
        </p:txBody>
      </p:sp>
    </p:spTree>
    <p:extLst>
      <p:ext uri="{BB962C8B-B14F-4D97-AF65-F5344CB8AC3E}">
        <p14:creationId xmlns:p14="http://schemas.microsoft.com/office/powerpoint/2010/main" val="3359685837"/>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57</TotalTime>
  <Words>769</Words>
  <Application>Microsoft Office PowerPoint</Application>
  <PresentationFormat>On-screen Show (4:3)</PresentationFormat>
  <Paragraphs>51</Paragraphs>
  <Slides>6</Slides>
  <Notes>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vt:i4>
      </vt:variant>
    </vt:vector>
  </HeadingPairs>
  <TitlesOfParts>
    <vt:vector size="14" baseType="lpstr">
      <vt:lpstr>楷体</vt:lpstr>
      <vt:lpstr>Arial</vt:lpstr>
      <vt:lpstr>Calibri</vt:lpstr>
      <vt:lpstr>Courier New</vt:lpstr>
      <vt:lpstr>Trebuchet MS</vt:lpstr>
      <vt:lpstr>Wingdings</vt:lpstr>
      <vt:lpstr>1_Purple Template 1 Trebuchet</vt:lpstr>
      <vt:lpstr>White with Courier font for code slides</vt:lpstr>
      <vt:lpstr>滿有能力</vt:lpstr>
      <vt:lpstr>滿有能力</vt:lpstr>
      <vt:lpstr>滿有能力</vt:lpstr>
      <vt:lpstr>滿有能力</vt:lpstr>
      <vt:lpstr>滿有能力</vt:lpstr>
      <vt:lpstr>滿有能力</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17</cp:revision>
  <dcterms:created xsi:type="dcterms:W3CDTF">2015-02-07T13:24:58Z</dcterms:created>
  <dcterms:modified xsi:type="dcterms:W3CDTF">2015-07-04T00:16:29Z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