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7:24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7:24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7:24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744367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7:24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750726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7:24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4213998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7:24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910668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7:24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370733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43200"/>
            <a:ext cx="7681913" cy="837695"/>
          </a:xfrm>
        </p:spPr>
        <p:txBody>
          <a:bodyPr/>
          <a:lstStyle/>
          <a:p>
            <a:pPr algn="ctr"/>
            <a:r>
              <a:rPr lang="zh-TW" altLang="en-US" dirty="0">
                <a:effectLst/>
                <a:latin typeface="楷体" panose="02010609060101010101" pitchFamily="49" charset="-122"/>
                <a:ea typeface="楷体" panose="02010609060101010101" pitchFamily="49" charset="-122"/>
              </a:rPr>
              <a:t>神並無應許</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神並無應許</a:t>
            </a:r>
          </a:p>
        </p:txBody>
      </p:sp>
      <p:sp>
        <p:nvSpPr>
          <p:cNvPr id="3" name="Subtitle 2"/>
          <p:cNvSpPr>
            <a:spLocks noGrp="1"/>
          </p:cNvSpPr>
          <p:nvPr>
            <p:ph type="body" sz="quarter" idx="10"/>
          </p:nvPr>
        </p:nvSpPr>
        <p:spPr>
          <a:xfrm>
            <a:off x="377952" y="1905000"/>
            <a:ext cx="8382000" cy="3490186"/>
          </a:xfrm>
        </p:spPr>
        <p:txBody>
          <a:bodyPr/>
          <a:lstStyle/>
          <a:p>
            <a:pPr marL="0" indent="0" algn="ctr">
              <a:buNone/>
            </a:pPr>
            <a:r>
              <a:rPr lang="en-US" altLang="zh-TW" sz="5400" dirty="0">
                <a:latin typeface="楷体" panose="02010609060101010101" pitchFamily="49" charset="-122"/>
                <a:ea typeface="楷体" panose="02010609060101010101" pitchFamily="49" charset="-122"/>
              </a:rPr>
              <a:t>1 </a:t>
            </a:r>
            <a:r>
              <a:rPr lang="zh-TW" altLang="en-US" sz="5400" dirty="0">
                <a:latin typeface="楷体" panose="02010609060101010101" pitchFamily="49" charset="-122"/>
                <a:ea typeface="楷体" panose="02010609060101010101" pitchFamily="49" charset="-122"/>
              </a:rPr>
              <a:t>神未曾應</a:t>
            </a:r>
            <a:r>
              <a:rPr lang="zh-TW" altLang="en-US" sz="5400" dirty="0" smtClean="0">
                <a:latin typeface="楷体" panose="02010609060101010101" pitchFamily="49" charset="-122"/>
                <a:ea typeface="楷体" panose="02010609060101010101" pitchFamily="49" charset="-122"/>
              </a:rPr>
              <a:t>許 天</a:t>
            </a:r>
            <a:r>
              <a:rPr lang="zh-TW" altLang="en-US" sz="5400" dirty="0">
                <a:latin typeface="楷体" panose="02010609060101010101" pitchFamily="49" charset="-122"/>
                <a:ea typeface="楷体" panose="02010609060101010101" pitchFamily="49" charset="-122"/>
              </a:rPr>
              <a:t>色常</a:t>
            </a:r>
            <a:r>
              <a:rPr lang="zh-TW" altLang="en-US" sz="5400" dirty="0" smtClean="0">
                <a:latin typeface="楷体" panose="02010609060101010101" pitchFamily="49" charset="-122"/>
                <a:ea typeface="楷体" panose="02010609060101010101" pitchFamily="49" charset="-122"/>
              </a:rPr>
              <a:t>藍</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人</a:t>
            </a:r>
            <a:r>
              <a:rPr lang="zh-TW" altLang="en-US" sz="5400" dirty="0">
                <a:latin typeface="楷体" panose="02010609060101010101" pitchFamily="49" charset="-122"/>
                <a:ea typeface="楷体" panose="02010609060101010101" pitchFamily="49" charset="-122"/>
              </a:rPr>
              <a:t>生的路</a:t>
            </a:r>
            <a:r>
              <a:rPr lang="zh-TW" altLang="en-US" sz="5400" dirty="0" smtClean="0">
                <a:latin typeface="楷体" panose="02010609060101010101" pitchFamily="49" charset="-122"/>
                <a:ea typeface="楷体" panose="02010609060101010101" pitchFamily="49" charset="-122"/>
              </a:rPr>
              <a:t>途 花</a:t>
            </a:r>
            <a:r>
              <a:rPr lang="zh-TW" altLang="en-US" sz="5400" dirty="0">
                <a:latin typeface="楷体" panose="02010609060101010101" pitchFamily="49" charset="-122"/>
                <a:ea typeface="楷体" panose="02010609060101010101" pitchFamily="49" charset="-122"/>
              </a:rPr>
              <a:t>香常</a:t>
            </a:r>
            <a:r>
              <a:rPr lang="zh-TW" altLang="en-US" sz="5400" dirty="0" smtClean="0">
                <a:latin typeface="楷体" panose="02010609060101010101" pitchFamily="49" charset="-122"/>
                <a:ea typeface="楷体" panose="02010609060101010101" pitchFamily="49" charset="-122"/>
              </a:rPr>
              <a:t>漫</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神</a:t>
            </a:r>
            <a:r>
              <a:rPr lang="zh-TW" altLang="en-US" sz="5400" dirty="0" smtClean="0">
                <a:latin typeface="楷体" panose="02010609060101010101" pitchFamily="49" charset="-122"/>
                <a:ea typeface="楷体" panose="02010609060101010101" pitchFamily="49" charset="-122"/>
              </a:rPr>
              <a:t>未曾應許 常晴無</a:t>
            </a:r>
            <a:r>
              <a:rPr lang="zh-TW" altLang="en-US" sz="5400" dirty="0" smtClean="0">
                <a:latin typeface="楷体" panose="02010609060101010101" pitchFamily="49" charset="-122"/>
                <a:ea typeface="楷体" panose="02010609060101010101" pitchFamily="49" charset="-122"/>
              </a:rPr>
              <a:t>雨</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常</a:t>
            </a:r>
            <a:r>
              <a:rPr lang="zh-TW" altLang="en-US" sz="5400" dirty="0" smtClean="0">
                <a:latin typeface="楷体" panose="02010609060101010101" pitchFamily="49" charset="-122"/>
                <a:ea typeface="楷体" panose="02010609060101010101" pitchFamily="49" charset="-122"/>
              </a:rPr>
              <a:t>樂無痛苦 常安無虞</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神並無應許</a:t>
            </a:r>
          </a:p>
        </p:txBody>
      </p:sp>
      <p:sp>
        <p:nvSpPr>
          <p:cNvPr id="3" name="Subtitle 2"/>
          <p:cNvSpPr>
            <a:spLocks noGrp="1"/>
          </p:cNvSpPr>
          <p:nvPr>
            <p:ph type="body" sz="quarter" idx="10"/>
          </p:nvPr>
        </p:nvSpPr>
        <p:spPr>
          <a:xfrm>
            <a:off x="377952"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神卻應許 生活有</a:t>
            </a:r>
            <a:r>
              <a:rPr lang="zh-TW" altLang="en-US" sz="5400" dirty="0" smtClean="0">
                <a:latin typeface="楷体" panose="02010609060101010101" pitchFamily="49" charset="-122"/>
                <a:ea typeface="楷体" panose="02010609060101010101" pitchFamily="49" charset="-122"/>
              </a:rPr>
              <a:t>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行</a:t>
            </a:r>
            <a:r>
              <a:rPr lang="zh-TW" altLang="en-US" sz="5400" dirty="0">
                <a:latin typeface="楷体" panose="02010609060101010101" pitchFamily="49" charset="-122"/>
                <a:ea typeface="楷体" panose="02010609060101010101" pitchFamily="49" charset="-122"/>
              </a:rPr>
              <a:t>路有光 作工得</a:t>
            </a:r>
            <a:r>
              <a:rPr lang="zh-TW" altLang="en-US" sz="5400" dirty="0" smtClean="0">
                <a:latin typeface="楷体" panose="02010609060101010101" pitchFamily="49" charset="-122"/>
                <a:ea typeface="楷体" panose="02010609060101010101" pitchFamily="49" charset="-122"/>
              </a:rPr>
              <a:t>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試</a:t>
            </a:r>
            <a:r>
              <a:rPr lang="zh-TW" altLang="en-US" sz="5400" dirty="0">
                <a:latin typeface="楷体" panose="02010609060101010101" pitchFamily="49" charset="-122"/>
                <a:ea typeface="楷体" panose="02010609060101010101" pitchFamily="49" charset="-122"/>
              </a:rPr>
              <a:t>煉得</a:t>
            </a:r>
            <a:r>
              <a:rPr lang="zh-TW" altLang="en-US" sz="5400" dirty="0" smtClean="0">
                <a:latin typeface="楷体" panose="02010609060101010101" pitchFamily="49" charset="-122"/>
                <a:ea typeface="楷体" panose="02010609060101010101" pitchFamily="49" charset="-122"/>
              </a:rPr>
              <a:t>恩</a:t>
            </a:r>
            <a:r>
              <a:rPr lang="zh-TW" altLang="en-US" sz="5400" dirty="0">
                <a:latin typeface="楷体" panose="02010609060101010101" pitchFamily="49" charset="-122"/>
                <a:ea typeface="楷体" panose="02010609060101010101" pitchFamily="49" charset="-122"/>
              </a:rPr>
              <a:t>勗</a:t>
            </a:r>
            <a:r>
              <a:rPr lang="zh-TW" altLang="en-US" sz="5400" dirty="0" smtClean="0">
                <a:latin typeface="楷体" panose="02010609060101010101" pitchFamily="49" charset="-122"/>
                <a:ea typeface="楷体" panose="02010609060101010101" pitchFamily="49" charset="-122"/>
              </a:rPr>
              <a:t> </a:t>
            </a:r>
            <a:r>
              <a:rPr lang="zh-TW" altLang="en-US" sz="5400" dirty="0">
                <a:latin typeface="楷体" panose="02010609060101010101" pitchFamily="49" charset="-122"/>
                <a:ea typeface="楷体" panose="02010609060101010101" pitchFamily="49" charset="-122"/>
              </a:rPr>
              <a:t>危難有</a:t>
            </a:r>
            <a:r>
              <a:rPr lang="zh-TW" altLang="en-US" sz="5400" dirty="0" smtClean="0">
                <a:latin typeface="楷体" panose="02010609060101010101" pitchFamily="49" charset="-122"/>
                <a:ea typeface="楷体" panose="02010609060101010101" pitchFamily="49" charset="-122"/>
              </a:rPr>
              <a:t>賴</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無</a:t>
            </a:r>
            <a:r>
              <a:rPr lang="zh-TW" altLang="en-US" sz="5400" dirty="0">
                <a:latin typeface="楷体" panose="02010609060101010101" pitchFamily="49" charset="-122"/>
                <a:ea typeface="楷体" panose="02010609060101010101" pitchFamily="49" charset="-122"/>
              </a:rPr>
              <a:t>限的體諒 不死的愛</a:t>
            </a:r>
          </a:p>
        </p:txBody>
      </p:sp>
    </p:spTree>
    <p:extLst>
      <p:ext uri="{BB962C8B-B14F-4D97-AF65-F5344CB8AC3E}">
        <p14:creationId xmlns:p14="http://schemas.microsoft.com/office/powerpoint/2010/main" val="149507326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神並無應許</a:t>
            </a:r>
          </a:p>
        </p:txBody>
      </p:sp>
      <p:sp>
        <p:nvSpPr>
          <p:cNvPr id="3" name="Subtitle 2"/>
          <p:cNvSpPr>
            <a:spLocks noGrp="1"/>
          </p:cNvSpPr>
          <p:nvPr>
            <p:ph type="body" sz="quarter" idx="10"/>
          </p:nvPr>
        </p:nvSpPr>
        <p:spPr>
          <a:xfrm>
            <a:off x="377952" y="1905000"/>
            <a:ext cx="8382000" cy="3490186"/>
          </a:xfrm>
        </p:spPr>
        <p:txBody>
          <a:bodyPr/>
          <a:lstStyle/>
          <a:p>
            <a:pPr marL="0" indent="0" algn="ctr">
              <a:buNone/>
            </a:pPr>
            <a:r>
              <a:rPr lang="en-US" altLang="zh-TW" sz="5400" dirty="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神未曾應許 我們不</a:t>
            </a:r>
            <a:r>
              <a:rPr lang="zh-TW" altLang="en-US" sz="5400" dirty="0" smtClean="0">
                <a:latin typeface="楷体" panose="02010609060101010101" pitchFamily="49" charset="-122"/>
                <a:ea typeface="楷体" panose="02010609060101010101" pitchFamily="49" charset="-122"/>
              </a:rPr>
              <a:t>遇</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苦</a:t>
            </a:r>
            <a:r>
              <a:rPr lang="zh-TW" altLang="en-US" sz="5400" dirty="0">
                <a:latin typeface="楷体" panose="02010609060101010101" pitchFamily="49" charset="-122"/>
                <a:ea typeface="楷体" panose="02010609060101010101" pitchFamily="49" charset="-122"/>
              </a:rPr>
              <a:t>難和試探 懊惱憂</a:t>
            </a:r>
            <a:r>
              <a:rPr lang="zh-TW" altLang="en-US" sz="5400" dirty="0" smtClean="0">
                <a:latin typeface="楷体" panose="02010609060101010101" pitchFamily="49" charset="-122"/>
                <a:ea typeface="楷体" panose="02010609060101010101" pitchFamily="49" charset="-122"/>
              </a:rPr>
              <a:t>慮</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神</a:t>
            </a:r>
            <a:r>
              <a:rPr lang="zh-TW" altLang="en-US" sz="5400" dirty="0">
                <a:latin typeface="楷体" panose="02010609060101010101" pitchFamily="49" charset="-122"/>
                <a:ea typeface="楷体" panose="02010609060101010101" pitchFamily="49" charset="-122"/>
              </a:rPr>
              <a:t>未曾應許 我們不</a:t>
            </a:r>
            <a:r>
              <a:rPr lang="zh-TW" altLang="en-US" sz="5400" dirty="0" smtClean="0">
                <a:latin typeface="楷体" panose="02010609060101010101" pitchFamily="49" charset="-122"/>
                <a:ea typeface="楷体" panose="02010609060101010101" pitchFamily="49" charset="-122"/>
              </a:rPr>
              <a:t>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許</a:t>
            </a:r>
            <a:r>
              <a:rPr lang="zh-TW" altLang="en-US" sz="5400" dirty="0">
                <a:latin typeface="楷体" panose="02010609060101010101" pitchFamily="49" charset="-122"/>
                <a:ea typeface="楷体" panose="02010609060101010101" pitchFamily="49" charset="-122"/>
              </a:rPr>
              <a:t>多的重擔 許多事務</a:t>
            </a:r>
          </a:p>
        </p:txBody>
      </p:sp>
    </p:spTree>
    <p:extLst>
      <p:ext uri="{BB962C8B-B14F-4D97-AF65-F5344CB8AC3E}">
        <p14:creationId xmlns:p14="http://schemas.microsoft.com/office/powerpoint/2010/main" val="421169218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神並無應許</a:t>
            </a:r>
          </a:p>
        </p:txBody>
      </p:sp>
      <p:sp>
        <p:nvSpPr>
          <p:cNvPr id="3" name="Subtitle 2"/>
          <p:cNvSpPr>
            <a:spLocks noGrp="1"/>
          </p:cNvSpPr>
          <p:nvPr>
            <p:ph type="body" sz="quarter" idx="10"/>
          </p:nvPr>
        </p:nvSpPr>
        <p:spPr>
          <a:xfrm>
            <a:off x="377952"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神卻應許 生活有</a:t>
            </a:r>
            <a:r>
              <a:rPr lang="zh-TW" altLang="en-US" sz="5400" dirty="0" smtClean="0">
                <a:latin typeface="楷体" panose="02010609060101010101" pitchFamily="49" charset="-122"/>
                <a:ea typeface="楷体" panose="02010609060101010101" pitchFamily="49" charset="-122"/>
              </a:rPr>
              <a:t>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行</a:t>
            </a:r>
            <a:r>
              <a:rPr lang="zh-TW" altLang="en-US" sz="5400" dirty="0">
                <a:latin typeface="楷体" panose="02010609060101010101" pitchFamily="49" charset="-122"/>
                <a:ea typeface="楷体" panose="02010609060101010101" pitchFamily="49" charset="-122"/>
              </a:rPr>
              <a:t>路有光 作工得</a:t>
            </a:r>
            <a:r>
              <a:rPr lang="zh-TW" altLang="en-US" sz="5400" dirty="0" smtClean="0">
                <a:latin typeface="楷体" panose="02010609060101010101" pitchFamily="49" charset="-122"/>
                <a:ea typeface="楷体" panose="02010609060101010101" pitchFamily="49" charset="-122"/>
              </a:rPr>
              <a:t>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試</a:t>
            </a:r>
            <a:r>
              <a:rPr lang="zh-TW" altLang="en-US" sz="5400" dirty="0">
                <a:latin typeface="楷体" panose="02010609060101010101" pitchFamily="49" charset="-122"/>
                <a:ea typeface="楷体" panose="02010609060101010101" pitchFamily="49" charset="-122"/>
              </a:rPr>
              <a:t>煉得恩</a:t>
            </a:r>
            <a:r>
              <a:rPr lang="zh-TW" altLang="en-US" sz="5400" dirty="0" smtClean="0">
                <a:latin typeface="楷体" panose="02010609060101010101" pitchFamily="49" charset="-122"/>
                <a:ea typeface="楷体" panose="02010609060101010101" pitchFamily="49" charset="-122"/>
              </a:rPr>
              <a:t>勗 危</a:t>
            </a:r>
            <a:r>
              <a:rPr lang="zh-TW" altLang="en-US" sz="5400" dirty="0">
                <a:latin typeface="楷体" panose="02010609060101010101" pitchFamily="49" charset="-122"/>
                <a:ea typeface="楷体" panose="02010609060101010101" pitchFamily="49" charset="-122"/>
              </a:rPr>
              <a:t>難有</a:t>
            </a:r>
            <a:r>
              <a:rPr lang="zh-TW" altLang="en-US" sz="5400" dirty="0" smtClean="0">
                <a:latin typeface="楷体" panose="02010609060101010101" pitchFamily="49" charset="-122"/>
                <a:ea typeface="楷体" panose="02010609060101010101" pitchFamily="49" charset="-122"/>
              </a:rPr>
              <a:t>賴</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無</a:t>
            </a:r>
            <a:r>
              <a:rPr lang="zh-TW" altLang="en-US" sz="5400" dirty="0">
                <a:latin typeface="楷体" panose="02010609060101010101" pitchFamily="49" charset="-122"/>
                <a:ea typeface="楷体" panose="02010609060101010101" pitchFamily="49" charset="-122"/>
              </a:rPr>
              <a:t>限的體諒 不死的愛</a:t>
            </a:r>
          </a:p>
        </p:txBody>
      </p:sp>
    </p:spTree>
    <p:extLst>
      <p:ext uri="{BB962C8B-B14F-4D97-AF65-F5344CB8AC3E}">
        <p14:creationId xmlns:p14="http://schemas.microsoft.com/office/powerpoint/2010/main" val="160121986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神並無應許</a:t>
            </a:r>
          </a:p>
        </p:txBody>
      </p:sp>
      <p:sp>
        <p:nvSpPr>
          <p:cNvPr id="3" name="Subtitle 2"/>
          <p:cNvSpPr>
            <a:spLocks noGrp="1"/>
          </p:cNvSpPr>
          <p:nvPr>
            <p:ph type="body" sz="quarter" idx="10"/>
          </p:nvPr>
        </p:nvSpPr>
        <p:spPr>
          <a:xfrm>
            <a:off x="377952" y="1905000"/>
            <a:ext cx="8382000" cy="3490186"/>
          </a:xfrm>
        </p:spPr>
        <p:txBody>
          <a:bodyPr/>
          <a:lstStyle/>
          <a:p>
            <a:pPr marL="0" indent="0" algn="ctr">
              <a:buNone/>
            </a:pPr>
            <a:r>
              <a:rPr lang="en-US" altLang="zh-TW" sz="5400" dirty="0">
                <a:latin typeface="楷体" panose="02010609060101010101" pitchFamily="49" charset="-122"/>
                <a:ea typeface="楷体" panose="02010609060101010101" pitchFamily="49" charset="-122"/>
              </a:rPr>
              <a:t>3 </a:t>
            </a:r>
            <a:r>
              <a:rPr lang="zh-TW" altLang="en-US" sz="5400" dirty="0">
                <a:latin typeface="楷体" panose="02010609060101010101" pitchFamily="49" charset="-122"/>
                <a:ea typeface="楷体" panose="02010609060101010101" pitchFamily="49" charset="-122"/>
              </a:rPr>
              <a:t>神未曾應許 前途盡</a:t>
            </a:r>
            <a:r>
              <a:rPr lang="zh-TW" altLang="en-US" sz="5400" dirty="0" smtClean="0">
                <a:latin typeface="楷体" panose="02010609060101010101" pitchFamily="49" charset="-122"/>
                <a:ea typeface="楷体" panose="02010609060101010101" pitchFamily="49" charset="-122"/>
              </a:rPr>
              <a:t>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平</a:t>
            </a:r>
            <a:r>
              <a:rPr lang="zh-TW" altLang="en-US" sz="5400" dirty="0">
                <a:latin typeface="楷体" panose="02010609060101010101" pitchFamily="49" charset="-122"/>
                <a:ea typeface="楷体" panose="02010609060101010101" pitchFamily="49" charset="-122"/>
              </a:rPr>
              <a:t>坦的大路 任意驅</a:t>
            </a:r>
            <a:r>
              <a:rPr lang="zh-TW" altLang="en-US" sz="5400" dirty="0" smtClean="0">
                <a:latin typeface="楷体" panose="02010609060101010101" pitchFamily="49" charset="-122"/>
                <a:ea typeface="楷体" panose="02010609060101010101" pitchFamily="49" charset="-122"/>
              </a:rPr>
              <a:t>馳</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沒</a:t>
            </a:r>
            <a:r>
              <a:rPr lang="zh-TW" altLang="en-US" sz="5400" dirty="0">
                <a:latin typeface="楷体" panose="02010609060101010101" pitchFamily="49" charset="-122"/>
                <a:ea typeface="楷体" panose="02010609060101010101" pitchFamily="49" charset="-122"/>
              </a:rPr>
              <a:t>有深水拒 汪洋一</a:t>
            </a:r>
            <a:r>
              <a:rPr lang="zh-TW" altLang="en-US" sz="5400" dirty="0" smtClean="0">
                <a:latin typeface="楷体" panose="02010609060101010101" pitchFamily="49" charset="-122"/>
                <a:ea typeface="楷体" panose="02010609060101010101" pitchFamily="49" charset="-122"/>
              </a:rPr>
              <a:t>片</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沒</a:t>
            </a:r>
            <a:r>
              <a:rPr lang="zh-TW" altLang="en-US" sz="5400" dirty="0">
                <a:latin typeface="楷体" panose="02010609060101010101" pitchFamily="49" charset="-122"/>
                <a:ea typeface="楷体" panose="02010609060101010101" pitchFamily="49" charset="-122"/>
              </a:rPr>
              <a:t>有大山阻 高薄雲天</a:t>
            </a:r>
          </a:p>
        </p:txBody>
      </p:sp>
    </p:spTree>
    <p:extLst>
      <p:ext uri="{BB962C8B-B14F-4D97-AF65-F5344CB8AC3E}">
        <p14:creationId xmlns:p14="http://schemas.microsoft.com/office/powerpoint/2010/main" val="116141852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神並無應許</a:t>
            </a:r>
          </a:p>
        </p:txBody>
      </p:sp>
      <p:sp>
        <p:nvSpPr>
          <p:cNvPr id="3" name="Subtitle 2"/>
          <p:cNvSpPr>
            <a:spLocks noGrp="1"/>
          </p:cNvSpPr>
          <p:nvPr>
            <p:ph type="body" sz="quarter" idx="10"/>
          </p:nvPr>
        </p:nvSpPr>
        <p:spPr>
          <a:xfrm>
            <a:off x="377952"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神卻應許 生活有</a:t>
            </a:r>
            <a:r>
              <a:rPr lang="zh-TW" altLang="en-US" sz="5400" dirty="0" smtClean="0">
                <a:latin typeface="楷体" panose="02010609060101010101" pitchFamily="49" charset="-122"/>
                <a:ea typeface="楷体" panose="02010609060101010101" pitchFamily="49" charset="-122"/>
              </a:rPr>
              <a:t>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行</a:t>
            </a:r>
            <a:r>
              <a:rPr lang="zh-TW" altLang="en-US" sz="5400" dirty="0">
                <a:latin typeface="楷体" panose="02010609060101010101" pitchFamily="49" charset="-122"/>
                <a:ea typeface="楷体" panose="02010609060101010101" pitchFamily="49" charset="-122"/>
              </a:rPr>
              <a:t>路有光 作工得</a:t>
            </a:r>
            <a:r>
              <a:rPr lang="zh-TW" altLang="en-US" sz="5400" dirty="0" smtClean="0">
                <a:latin typeface="楷体" panose="02010609060101010101" pitchFamily="49" charset="-122"/>
                <a:ea typeface="楷体" panose="02010609060101010101" pitchFamily="49" charset="-122"/>
              </a:rPr>
              <a:t>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試</a:t>
            </a:r>
            <a:r>
              <a:rPr lang="zh-TW" altLang="en-US" sz="5400" dirty="0">
                <a:latin typeface="楷体" panose="02010609060101010101" pitchFamily="49" charset="-122"/>
                <a:ea typeface="楷体" panose="02010609060101010101" pitchFamily="49" charset="-122"/>
              </a:rPr>
              <a:t>煉得恩</a:t>
            </a:r>
            <a:r>
              <a:rPr lang="zh-TW" altLang="en-US" sz="5400" dirty="0" smtClean="0">
                <a:latin typeface="楷体" panose="02010609060101010101" pitchFamily="49" charset="-122"/>
                <a:ea typeface="楷体" panose="02010609060101010101" pitchFamily="49" charset="-122"/>
              </a:rPr>
              <a:t>勗 危</a:t>
            </a:r>
            <a:r>
              <a:rPr lang="zh-TW" altLang="en-US" sz="5400" dirty="0">
                <a:latin typeface="楷体" panose="02010609060101010101" pitchFamily="49" charset="-122"/>
                <a:ea typeface="楷体" panose="02010609060101010101" pitchFamily="49" charset="-122"/>
              </a:rPr>
              <a:t>難有</a:t>
            </a:r>
            <a:r>
              <a:rPr lang="zh-TW" altLang="en-US" sz="5400" dirty="0" smtClean="0">
                <a:latin typeface="楷体" panose="02010609060101010101" pitchFamily="49" charset="-122"/>
                <a:ea typeface="楷体" panose="02010609060101010101" pitchFamily="49" charset="-122"/>
              </a:rPr>
              <a:t>賴</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無</a:t>
            </a:r>
            <a:r>
              <a:rPr lang="zh-TW" altLang="en-US" sz="5400" dirty="0">
                <a:latin typeface="楷体" panose="02010609060101010101" pitchFamily="49" charset="-122"/>
                <a:ea typeface="楷体" panose="02010609060101010101" pitchFamily="49" charset="-122"/>
              </a:rPr>
              <a:t>限的體諒 不死的愛</a:t>
            </a:r>
          </a:p>
        </p:txBody>
      </p:sp>
    </p:spTree>
    <p:extLst>
      <p:ext uri="{BB962C8B-B14F-4D97-AF65-F5344CB8AC3E}">
        <p14:creationId xmlns:p14="http://schemas.microsoft.com/office/powerpoint/2010/main" val="398904180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51</TotalTime>
  <Words>962</Words>
  <Application>Microsoft Office PowerPoint</Application>
  <PresentationFormat>On-screen Show (4:3)</PresentationFormat>
  <Paragraphs>59</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神並無應許</vt:lpstr>
      <vt:lpstr>神並無應許</vt:lpstr>
      <vt:lpstr>神並無應許</vt:lpstr>
      <vt:lpstr>神並無應許</vt:lpstr>
      <vt:lpstr>神並無應許</vt:lpstr>
      <vt:lpstr>神並無應許</vt:lpstr>
      <vt:lpstr>神並無應許</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19</cp:revision>
  <dcterms:created xsi:type="dcterms:W3CDTF">2015-02-07T13:24:58Z</dcterms:created>
  <dcterms:modified xsi:type="dcterms:W3CDTF">2015-07-30T23:24:59Z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