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5/22/2015 9:30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34709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5/22/2015 9:31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44393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5/22/2015 9:32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899343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5/22/2015 9:32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85146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5/22/2015 9:32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515791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主愛滋潤我心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smtClean="0">
                <a:latin typeface="楷体" panose="02010609060101010101" pitchFamily="49" charset="-122"/>
                <a:ea typeface="楷体" panose="02010609060101010101" pitchFamily="49" charset="-122"/>
              </a:rPr>
              <a:t>詞</a:t>
            </a:r>
            <a:r>
              <a:rPr lang="zh-TW" altLang="en-US" sz="5400" dirty="0" smtClean="0">
                <a:latin typeface="楷体" panose="02010609060101010101" pitchFamily="49" charset="-122"/>
                <a:ea typeface="楷体" panose="02010609060101010101" pitchFamily="49" charset="-122"/>
              </a:rPr>
              <a:t>：葉薇心</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a:t>
            </a:r>
            <a:r>
              <a:rPr lang="zh-TW" altLang="en-US" sz="5400" dirty="0" smtClean="0">
                <a:latin typeface="楷体" panose="02010609060101010101" pitchFamily="49" charset="-122"/>
                <a:ea typeface="楷体" panose="02010609060101010101" pitchFamily="49" charset="-122"/>
              </a:rPr>
              <a:t>：祈少麟</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主愛滋潤我心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曾經追求世界的歡</a:t>
            </a:r>
            <a:r>
              <a:rPr lang="zh-TW" altLang="en-US" sz="5400" dirty="0" smtClean="0">
                <a:latin typeface="楷体" panose="02010609060101010101" pitchFamily="49" charset="-122"/>
                <a:ea typeface="楷体" panose="02010609060101010101" pitchFamily="49" charset="-122"/>
              </a:rPr>
              <a:t>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希</a:t>
            </a:r>
            <a:r>
              <a:rPr lang="zh-TW" altLang="en-US" sz="5400" dirty="0">
                <a:latin typeface="楷体" panose="02010609060101010101" pitchFamily="49" charset="-122"/>
                <a:ea typeface="楷体" panose="02010609060101010101" pitchFamily="49" charset="-122"/>
              </a:rPr>
              <a:t>望能夠得到滿</a:t>
            </a:r>
            <a:r>
              <a:rPr lang="zh-TW" altLang="en-US" sz="5400" dirty="0" smtClean="0">
                <a:latin typeface="楷体" panose="02010609060101010101" pitchFamily="49" charset="-122"/>
                <a:ea typeface="楷体" panose="02010609060101010101" pitchFamily="49" charset="-122"/>
              </a:rPr>
              <a:t>足</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那</a:t>
            </a:r>
            <a:r>
              <a:rPr lang="zh-TW" altLang="en-US" sz="5400" dirty="0">
                <a:latin typeface="楷体" panose="02010609060101010101" pitchFamily="49" charset="-122"/>
                <a:ea typeface="楷体" panose="02010609060101010101" pitchFamily="49" charset="-122"/>
              </a:rPr>
              <a:t>一天當我遇見耶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發現自己的虛空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主愛滋潤我心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但主的愛是何等甘</a:t>
            </a:r>
            <a:r>
              <a:rPr lang="zh-TW" altLang="en-US" sz="5400" dirty="0" smtClean="0">
                <a:latin typeface="楷体" panose="02010609060101010101" pitchFamily="49" charset="-122"/>
                <a:ea typeface="楷体" panose="02010609060101010101" pitchFamily="49" charset="-122"/>
              </a:rPr>
              <a:t>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滋</a:t>
            </a:r>
            <a:r>
              <a:rPr lang="zh-TW" altLang="en-US" sz="5400" dirty="0">
                <a:latin typeface="楷体" panose="02010609060101010101" pitchFamily="49" charset="-122"/>
                <a:ea typeface="楷体" panose="02010609060101010101" pitchFamily="49" charset="-122"/>
              </a:rPr>
              <a:t>潤我乾渴的心</a:t>
            </a:r>
            <a:r>
              <a:rPr lang="zh-TW" altLang="en-US" sz="5400" dirty="0" smtClean="0">
                <a:latin typeface="楷体" panose="02010609060101010101" pitchFamily="49" charset="-122"/>
                <a:ea typeface="楷体" panose="02010609060101010101" pitchFamily="49" charset="-122"/>
              </a:rPr>
              <a:t>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我甘心跟隨祂的引</a:t>
            </a:r>
            <a:r>
              <a:rPr lang="zh-TW" altLang="en-US" sz="5400" dirty="0" smtClean="0">
                <a:latin typeface="楷体" panose="02010609060101010101" pitchFamily="49" charset="-122"/>
                <a:ea typeface="楷体" panose="02010609060101010101" pitchFamily="49" charset="-122"/>
              </a:rPr>
              <a:t>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十架的路上奔跑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9143340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主愛滋潤我心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我前面道路有耶穌陪</a:t>
            </a:r>
            <a:r>
              <a:rPr lang="zh-TW" altLang="en-US" sz="5400" dirty="0" smtClean="0">
                <a:latin typeface="楷体" panose="02010609060101010101" pitchFamily="49" charset="-122"/>
                <a:ea typeface="楷体" panose="02010609060101010101" pitchFamily="49" charset="-122"/>
              </a:rPr>
              <a:t>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a:t>
            </a:r>
            <a:r>
              <a:rPr lang="zh-TW" altLang="en-US" sz="5400" dirty="0">
                <a:latin typeface="楷体" panose="02010609060101010101" pitchFamily="49" charset="-122"/>
                <a:ea typeface="楷体" panose="02010609060101010101" pitchFamily="49" charset="-122"/>
              </a:rPr>
              <a:t>中常有喜樂平</a:t>
            </a:r>
            <a:r>
              <a:rPr lang="zh-TW" altLang="en-US" sz="5400" dirty="0" smtClean="0">
                <a:latin typeface="楷体" panose="02010609060101010101" pitchFamily="49" charset="-122"/>
                <a:ea typeface="楷体" panose="02010609060101010101" pitchFamily="49" charset="-122"/>
              </a:rPr>
              <a:t>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生</a:t>
            </a:r>
            <a:r>
              <a:rPr lang="zh-TW" altLang="en-US" sz="5400" dirty="0">
                <a:latin typeface="楷体" panose="02010609060101010101" pitchFamily="49" charset="-122"/>
                <a:ea typeface="楷体" panose="02010609060101010101" pitchFamily="49" charset="-122"/>
              </a:rPr>
              <a:t>活中即使遇見困</a:t>
            </a:r>
            <a:r>
              <a:rPr lang="zh-TW" altLang="en-US" sz="5400" dirty="0" smtClean="0">
                <a:latin typeface="楷体" panose="02010609060101010101" pitchFamily="49" charset="-122"/>
                <a:ea typeface="楷体" panose="02010609060101010101" pitchFamily="49" charset="-122"/>
              </a:rPr>
              <a:t>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a:t>
            </a:r>
            <a:r>
              <a:rPr lang="zh-TW" altLang="en-US" sz="5400" dirty="0">
                <a:latin typeface="楷体" panose="02010609060101010101" pitchFamily="49" charset="-122"/>
                <a:ea typeface="楷体" panose="02010609060101010101" pitchFamily="49" charset="-122"/>
              </a:rPr>
              <a:t>耶穌賜給我力量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497732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主愛滋潤我心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但主的愛是何等甘</a:t>
            </a:r>
            <a:r>
              <a:rPr lang="zh-TW" altLang="en-US" sz="5400" dirty="0" smtClean="0">
                <a:latin typeface="楷体" panose="02010609060101010101" pitchFamily="49" charset="-122"/>
                <a:ea typeface="楷体" panose="02010609060101010101" pitchFamily="49" charset="-122"/>
              </a:rPr>
              <a:t>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滋</a:t>
            </a:r>
            <a:r>
              <a:rPr lang="zh-TW" altLang="en-US" sz="5400" dirty="0">
                <a:latin typeface="楷体" panose="02010609060101010101" pitchFamily="49" charset="-122"/>
                <a:ea typeface="楷体" panose="02010609060101010101" pitchFamily="49" charset="-122"/>
              </a:rPr>
              <a:t>潤我乾渴的心</a:t>
            </a:r>
            <a:r>
              <a:rPr lang="zh-TW" altLang="en-US" sz="5400" dirty="0" smtClean="0">
                <a:latin typeface="楷体" panose="02010609060101010101" pitchFamily="49" charset="-122"/>
                <a:ea typeface="楷体" panose="02010609060101010101" pitchFamily="49" charset="-122"/>
              </a:rPr>
              <a:t>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我甘心跟隨祂的引</a:t>
            </a:r>
            <a:r>
              <a:rPr lang="zh-TW" altLang="en-US" sz="5400" dirty="0" smtClean="0">
                <a:latin typeface="楷体" panose="02010609060101010101" pitchFamily="49" charset="-122"/>
                <a:ea typeface="楷体" panose="02010609060101010101" pitchFamily="49" charset="-122"/>
              </a:rPr>
              <a:t>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十架的路上奔跑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8608609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78</TotalTime>
  <Words>692</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主愛滋潤我心</vt:lpstr>
      <vt:lpstr>主愛滋潤我心</vt:lpstr>
      <vt:lpstr>主愛滋潤我心</vt:lpstr>
      <vt:lpstr>主愛滋潤我心</vt:lpstr>
      <vt:lpstr>主愛滋潤我心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2015-05-23T01:35:18Z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