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11/5/2015 7:39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720027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11/5/2015 7:39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787073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11/5/2015 7:39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119287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11/5/2015 7:39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926420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1142495"/>
          </a:xfrm>
        </p:spPr>
        <p:txBody>
          <a:bodyPr/>
          <a:lstStyle/>
          <a:p>
            <a:pPr algn="ctr"/>
            <a:r>
              <a:rPr lang="zh-CN" altLang="en-US" dirty="0">
                <a:effectLst/>
                <a:latin typeface="楷体" panose="02010609060101010101" pitchFamily="49" charset="-122"/>
                <a:ea typeface="楷体" panose="02010609060101010101" pitchFamily="49" charset="-122"/>
              </a:rPr>
              <a:t>何等恩典</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50" y="4191000"/>
            <a:ext cx="7681913" cy="1447800"/>
          </a:xfrm>
        </p:spPr>
        <p:txBody>
          <a:bodyPr/>
          <a:lstStyle/>
          <a:p>
            <a:pPr algn="ctr"/>
            <a:r>
              <a:rPr lang="zh-TW" altLang="en-US" sz="5400" dirty="0" smtClean="0">
                <a:latin typeface="楷体" panose="02010609060101010101" pitchFamily="49" charset="-122"/>
                <a:ea typeface="楷体" panose="02010609060101010101" pitchFamily="49" charset="-122"/>
              </a:rPr>
              <a:t>詞：謝秉哲</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smtClean="0">
                <a:latin typeface="楷体" panose="02010609060101010101" pitchFamily="49" charset="-122"/>
                <a:ea typeface="楷体" panose="02010609060101010101" pitchFamily="49" charset="-122"/>
              </a:rPr>
              <a:t>曲：游智婷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何等恩典</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以真誠的</a:t>
            </a:r>
            <a:r>
              <a:rPr lang="zh-TW" altLang="en-US" sz="5400" dirty="0" smtClean="0">
                <a:latin typeface="楷体" panose="02010609060101010101" pitchFamily="49" charset="-122"/>
                <a:ea typeface="楷体" panose="02010609060101010101" pitchFamily="49" charset="-122"/>
              </a:rPr>
              <a:t>心 降</a:t>
            </a:r>
            <a:r>
              <a:rPr lang="zh-TW" altLang="en-US" sz="5400" dirty="0">
                <a:latin typeface="楷体" panose="02010609060101010101" pitchFamily="49" charset="-122"/>
                <a:ea typeface="楷体" panose="02010609060101010101" pitchFamily="49" charset="-122"/>
              </a:rPr>
              <a:t>服</a:t>
            </a:r>
            <a:r>
              <a:rPr lang="zh-TW" altLang="en-US" sz="5400" dirty="0" smtClean="0">
                <a:latin typeface="楷体" panose="02010609060101010101" pitchFamily="49" charset="-122"/>
                <a:ea typeface="楷体" panose="02010609060101010101" pitchFamily="49" charset="-122"/>
              </a:rPr>
              <a:t>在祢面前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開</a:t>
            </a:r>
            <a:r>
              <a:rPr lang="zh-TW" altLang="en-US" sz="5400" dirty="0">
                <a:latin typeface="楷体" panose="02010609060101010101" pitchFamily="49" charset="-122"/>
                <a:ea typeface="楷体" panose="02010609060101010101" pitchFamily="49" charset="-122"/>
              </a:rPr>
              <a:t>我心眼使我看</a:t>
            </a:r>
            <a:r>
              <a:rPr lang="zh-TW" altLang="en-US" sz="5400" dirty="0" smtClean="0">
                <a:latin typeface="楷体" panose="02010609060101010101" pitchFamily="49" charset="-122"/>
                <a:ea typeface="楷体" panose="02010609060101010101" pitchFamily="49" charset="-122"/>
              </a:rPr>
              <a:t>見</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以感恩的</a:t>
            </a:r>
            <a:r>
              <a:rPr lang="zh-TW" altLang="en-US" sz="5400" dirty="0" smtClean="0">
                <a:latin typeface="楷体" panose="02010609060101010101" pitchFamily="49" charset="-122"/>
                <a:ea typeface="楷体" panose="02010609060101010101" pitchFamily="49" charset="-122"/>
              </a:rPr>
              <a:t>心 領</a:t>
            </a:r>
            <a:r>
              <a:rPr lang="zh-TW" altLang="en-US" sz="5400" dirty="0">
                <a:latin typeface="楷体" panose="02010609060101010101" pitchFamily="49" charset="-122"/>
                <a:ea typeface="楷体" panose="02010609060101010101" pitchFamily="49" charset="-122"/>
              </a:rPr>
              <a:t>受生命活</a:t>
            </a:r>
            <a:r>
              <a:rPr lang="zh-TW" altLang="en-US" sz="5400" dirty="0" smtClean="0">
                <a:latin typeface="楷体" panose="02010609060101010101" pitchFamily="49" charset="-122"/>
                <a:ea typeface="楷体" panose="02010609060101010101" pitchFamily="49" charset="-122"/>
              </a:rPr>
              <a:t>水</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從</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而</a:t>
            </a:r>
            <a:r>
              <a:rPr lang="zh-TW" altLang="en-US" sz="5400" dirty="0">
                <a:latin typeface="楷体" panose="02010609060101010101" pitchFamily="49" charset="-122"/>
                <a:ea typeface="楷体" panose="02010609060101010101" pitchFamily="49" charset="-122"/>
              </a:rPr>
              <a:t>來的溫柔謙卑</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何等恩典</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何等恩</a:t>
            </a:r>
            <a:r>
              <a:rPr lang="zh-TW" altLang="en-US" sz="5400" dirty="0" smtClean="0">
                <a:latin typeface="楷体" panose="02010609060101010101" pitchFamily="49" charset="-122"/>
                <a:ea typeface="楷体" panose="02010609060101010101" pitchFamily="49" charset="-122"/>
              </a:rPr>
              <a:t>典 祢竟</a:t>
            </a:r>
            <a:r>
              <a:rPr lang="zh-TW" altLang="en-US" sz="5400" dirty="0">
                <a:latin typeface="楷体" panose="02010609060101010101" pitchFamily="49" charset="-122"/>
                <a:ea typeface="楷体" panose="02010609060101010101" pitchFamily="49" charset="-122"/>
              </a:rPr>
              <a:t>然在乎</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何</a:t>
            </a:r>
            <a:r>
              <a:rPr lang="zh-TW" altLang="en-US" sz="5400" dirty="0">
                <a:latin typeface="楷体" panose="02010609060101010101" pitchFamily="49" charset="-122"/>
                <a:ea typeface="楷体" panose="02010609060101010101" pitchFamily="49" charset="-122"/>
              </a:rPr>
              <a:t>等恩</a:t>
            </a:r>
            <a:r>
              <a:rPr lang="zh-TW" altLang="en-US" sz="5400" dirty="0" smtClean="0">
                <a:latin typeface="楷体" panose="02010609060101010101" pitchFamily="49" charset="-122"/>
                <a:ea typeface="楷体" panose="02010609060101010101" pitchFamily="49" charset="-122"/>
              </a:rPr>
              <a:t>典 祢寶</a:t>
            </a:r>
            <a:r>
              <a:rPr lang="zh-TW" altLang="en-US" sz="5400" dirty="0">
                <a:latin typeface="楷体" panose="02010609060101010101" pitchFamily="49" charset="-122"/>
                <a:ea typeface="楷体" panose="02010609060101010101" pitchFamily="49" charset="-122"/>
              </a:rPr>
              <a:t>血為我</a:t>
            </a:r>
            <a:r>
              <a:rPr lang="zh-TW" altLang="en-US" sz="5400" dirty="0" smtClean="0">
                <a:latin typeface="楷体" panose="02010609060101010101" pitchFamily="49" charset="-122"/>
                <a:ea typeface="楷体" panose="02010609060101010101" pitchFamily="49" charset="-122"/>
              </a:rPr>
              <a:t>流</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何等恩典</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以</a:t>
            </a:r>
            <a:r>
              <a:rPr lang="zh-TW" altLang="en-US" sz="5400" dirty="0">
                <a:latin typeface="楷体" panose="02010609060101010101" pitchFamily="49" charset="-122"/>
                <a:ea typeface="楷体" panose="02010609060101010101" pitchFamily="49" charset="-122"/>
              </a:rPr>
              <a:t>尊貴榮耀為我冠冕</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我的嘴必充滿讚</a:t>
            </a:r>
            <a:r>
              <a:rPr lang="zh-TW" altLang="en-US" sz="5400" dirty="0" smtClean="0">
                <a:latin typeface="楷体" panose="02010609060101010101" pitchFamily="49" charset="-122"/>
                <a:ea typeface="楷体" panose="02010609060101010101" pitchFamily="49" charset="-122"/>
              </a:rPr>
              <a:t>美</a:t>
            </a:r>
            <a:endParaRPr lang="en-US" altLang="zh-TW"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640144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何等恩典</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已</a:t>
            </a:r>
            <a:r>
              <a:rPr lang="zh-TW" altLang="en-US" sz="5400" dirty="0">
                <a:latin typeface="楷体" panose="02010609060101010101" pitchFamily="49" charset="-122"/>
                <a:ea typeface="楷体" panose="02010609060101010101" pitchFamily="49" charset="-122"/>
              </a:rPr>
              <a:t>挪</a:t>
            </a:r>
            <a:r>
              <a:rPr lang="zh-TW" altLang="en-US" sz="5400" dirty="0" smtClean="0">
                <a:latin typeface="楷体" panose="02010609060101010101" pitchFamily="49" charset="-122"/>
                <a:ea typeface="楷体" panose="02010609060101010101" pitchFamily="49" charset="-122"/>
              </a:rPr>
              <a:t>去 我</a:t>
            </a:r>
            <a:r>
              <a:rPr lang="zh-TW" altLang="en-US" sz="5400" dirty="0">
                <a:latin typeface="楷体" panose="02010609060101010101" pitchFamily="49" charset="-122"/>
                <a:ea typeface="楷体" panose="02010609060101010101" pitchFamily="49" charset="-122"/>
              </a:rPr>
              <a:t>所有枷</a:t>
            </a:r>
            <a:r>
              <a:rPr lang="zh-TW" altLang="en-US" sz="5400" dirty="0" smtClean="0">
                <a:latin typeface="楷体" panose="02010609060101010101" pitchFamily="49" charset="-122"/>
                <a:ea typeface="楷体" panose="02010609060101010101" pitchFamily="49" charset="-122"/>
              </a:rPr>
              <a:t>鎖</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已</a:t>
            </a:r>
            <a:r>
              <a:rPr lang="zh-TW" altLang="en-US" sz="5400" dirty="0">
                <a:latin typeface="楷体" panose="02010609060101010101" pitchFamily="49" charset="-122"/>
                <a:ea typeface="楷体" panose="02010609060101010101" pitchFamily="49" charset="-122"/>
              </a:rPr>
              <a:t>挪</a:t>
            </a:r>
            <a:r>
              <a:rPr lang="zh-TW" altLang="en-US" sz="5400" dirty="0" smtClean="0">
                <a:latin typeface="楷体" panose="02010609060101010101" pitchFamily="49" charset="-122"/>
                <a:ea typeface="楷体" panose="02010609060101010101" pitchFamily="49" charset="-122"/>
              </a:rPr>
              <a:t>去 我</a:t>
            </a:r>
            <a:r>
              <a:rPr lang="zh-TW" altLang="en-US" sz="5400" dirty="0">
                <a:latin typeface="楷体" panose="02010609060101010101" pitchFamily="49" charset="-122"/>
                <a:ea typeface="楷体" panose="02010609060101010101" pitchFamily="49" charset="-122"/>
              </a:rPr>
              <a:t>所有重</a:t>
            </a:r>
            <a:r>
              <a:rPr lang="zh-TW" altLang="en-US" sz="5400" dirty="0" smtClean="0">
                <a:latin typeface="楷体" panose="02010609060101010101" pitchFamily="49" charset="-122"/>
                <a:ea typeface="楷体" panose="02010609060101010101" pitchFamily="49" charset="-122"/>
              </a:rPr>
              <a:t>擔</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已</a:t>
            </a:r>
            <a:r>
              <a:rPr lang="zh-TW" altLang="en-US" sz="5400" dirty="0">
                <a:latin typeface="楷体" panose="02010609060101010101" pitchFamily="49" charset="-122"/>
                <a:ea typeface="楷体" panose="02010609060101010101" pitchFamily="49" charset="-122"/>
              </a:rPr>
              <a:t>挪</a:t>
            </a:r>
            <a:r>
              <a:rPr lang="zh-TW" altLang="en-US" sz="5400" dirty="0" smtClean="0">
                <a:latin typeface="楷体" panose="02010609060101010101" pitchFamily="49" charset="-122"/>
                <a:ea typeface="楷体" panose="02010609060101010101" pitchFamily="49" charset="-122"/>
              </a:rPr>
              <a:t>去 我</a:t>
            </a:r>
            <a:r>
              <a:rPr lang="zh-TW" altLang="en-US" sz="5400" dirty="0">
                <a:latin typeface="楷体" panose="02010609060101010101" pitchFamily="49" charset="-122"/>
                <a:ea typeface="楷体" panose="02010609060101010101" pitchFamily="49" charset="-122"/>
              </a:rPr>
              <a:t>所有傷</a:t>
            </a:r>
            <a:r>
              <a:rPr lang="zh-TW" altLang="en-US" sz="5400" dirty="0" smtClean="0">
                <a:latin typeface="楷体" panose="02010609060101010101" pitchFamily="49" charset="-122"/>
                <a:ea typeface="楷体" panose="02010609060101010101" pitchFamily="49" charset="-122"/>
              </a:rPr>
              <a:t>悲</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smtClean="0">
                <a:latin typeface="楷体" panose="02010609060101010101" pitchFamily="49" charset="-122"/>
                <a:ea typeface="楷体" panose="02010609060101010101" pitchFamily="49" charset="-122"/>
              </a:rPr>
              <a:t>名配</a:t>
            </a:r>
            <a:r>
              <a:rPr lang="zh-TW" altLang="en-US" sz="5400" dirty="0">
                <a:latin typeface="楷体" panose="02010609060101010101" pitchFamily="49" charset="-122"/>
                <a:ea typeface="楷体" panose="02010609060101010101" pitchFamily="49" charset="-122"/>
              </a:rPr>
              <a:t>得所有頌贊</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5486663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69</TotalTime>
  <Words>551</Words>
  <Application>Microsoft Office PowerPoint</Application>
  <PresentationFormat>On-screen Show (4:3)</PresentationFormat>
  <Paragraphs>35</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何等恩典</vt:lpstr>
      <vt:lpstr>何等恩典</vt:lpstr>
      <vt:lpstr>何等恩典</vt:lpstr>
      <vt:lpstr>何等恩典</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19</cp:revision>
  <dcterms:created xsi:type="dcterms:W3CDTF">2015-02-07T13:24:58Z</dcterms:created>
  <dcterms:modified xsi:type="dcterms:W3CDTF">2015-11-06T00:40:04Z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