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0"/>
  </p:notesMasterIdLst>
  <p:sldIdLst>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7/16/2015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8:53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8:55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8:55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287693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8:55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44813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8:55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88116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8:56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366330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lstStyle/>
          <a:p>
            <a:pPr algn="ctr"/>
            <a:r>
              <a:rPr lang="zh-TW" altLang="en-US" dirty="0">
                <a:effectLst/>
                <a:latin typeface="楷体" panose="02010609060101010101" pitchFamily="49" charset="-122"/>
                <a:ea typeface="楷体" panose="02010609060101010101" pitchFamily="49" charset="-122"/>
              </a:rPr>
              <a:t>我要順服</a:t>
            </a:r>
            <a:endParaRPr lang="zh-TW" altLang="en-US" dirty="0">
              <a:effectLst/>
              <a:latin typeface="楷体" panose="02010609060101010101" pitchFamily="49" charset="-122"/>
              <a:ea typeface="楷体" panose="02010609060101010101" pitchFamily="49" charset="-122"/>
            </a:endParaRPr>
          </a:p>
        </p:txBody>
      </p:sp>
      <p:sp>
        <p:nvSpPr>
          <p:cNvPr id="5" name="Subtitle 4"/>
          <p:cNvSpPr>
            <a:spLocks noGrp="1"/>
          </p:cNvSpPr>
          <p:nvPr>
            <p:ph type="subTitle" idx="1"/>
          </p:nvPr>
        </p:nvSpPr>
        <p:spPr>
          <a:xfrm>
            <a:off x="730249" y="4038600"/>
            <a:ext cx="7681913" cy="768053"/>
          </a:xfrm>
        </p:spPr>
        <p:txBody>
          <a:bodyPr/>
          <a:lstStyle/>
          <a:p>
            <a:pPr algn="ctr"/>
            <a:r>
              <a:rPr lang="zh-TW" altLang="en-US" sz="5400" dirty="0">
                <a:latin typeface="楷体" panose="02010609060101010101" pitchFamily="49" charset="-122"/>
                <a:ea typeface="楷体" panose="02010609060101010101" pitchFamily="49" charset="-122"/>
              </a:rPr>
              <a:t>詞、曲：曾祥怡</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我要順服</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耶穌基督是至</a:t>
            </a:r>
            <a:r>
              <a:rPr lang="zh-TW" altLang="en-US" sz="5400" dirty="0" smtClean="0">
                <a:latin typeface="楷体" panose="02010609060101010101" pitchFamily="49" charset="-122"/>
                <a:ea typeface="楷体" panose="02010609060101010101" pitchFamily="49" charset="-122"/>
              </a:rPr>
              <a:t>寶</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是生命中的美</a:t>
            </a:r>
            <a:r>
              <a:rPr lang="zh-TW" altLang="en-US" sz="5400" dirty="0" smtClean="0">
                <a:latin typeface="楷体" panose="02010609060101010101" pitchFamily="49" charset="-122"/>
                <a:ea typeface="楷体" panose="02010609060101010101" pitchFamily="49" charset="-122"/>
              </a:rPr>
              <a:t>好</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十字架是我的榮</a:t>
            </a:r>
            <a:r>
              <a:rPr lang="zh-TW" altLang="en-US" sz="5400" dirty="0" smtClean="0">
                <a:latin typeface="楷体" panose="02010609060101010101" pitchFamily="49" charset="-122"/>
                <a:ea typeface="楷体" panose="02010609060101010101" pitchFamily="49" charset="-122"/>
              </a:rPr>
              <a:t>耀</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一生都跟隨快</a:t>
            </a:r>
            <a:r>
              <a:rPr lang="zh-TW" altLang="en-US" sz="5400" dirty="0" smtClean="0">
                <a:latin typeface="楷体" panose="02010609060101010101" pitchFamily="49" charset="-122"/>
                <a:ea typeface="楷体" panose="02010609060101010101" pitchFamily="49" charset="-122"/>
              </a:rPr>
              <a:t>跑</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我要順服</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我要順</a:t>
            </a:r>
            <a:r>
              <a:rPr lang="zh-TW" altLang="en-US" sz="5400" dirty="0" smtClean="0">
                <a:latin typeface="楷体" panose="02010609060101010101" pitchFamily="49" charset="-122"/>
                <a:ea typeface="楷体" panose="02010609060101010101" pitchFamily="49" charset="-122"/>
              </a:rPr>
              <a:t>服</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為我愛</a:t>
            </a:r>
            <a:r>
              <a:rPr lang="zh-TW" altLang="en-US" sz="5400" dirty="0" smtClean="0">
                <a:latin typeface="楷体" panose="02010609060101010101" pitchFamily="49" charset="-122"/>
                <a:ea typeface="楷体" panose="02010609060101010101" pitchFamily="49" charset="-122"/>
              </a:rPr>
              <a:t>祢</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無論何</a:t>
            </a:r>
            <a:r>
              <a:rPr lang="zh-TW" altLang="en-US" sz="5400" dirty="0" smtClean="0">
                <a:latin typeface="楷体" panose="02010609060101010101" pitchFamily="49" charset="-122"/>
                <a:ea typeface="楷体" panose="02010609060101010101" pitchFamily="49" charset="-122"/>
              </a:rPr>
              <a:t>處</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到</a:t>
            </a:r>
            <a:r>
              <a:rPr lang="zh-TW" altLang="en-US" sz="5400" dirty="0">
                <a:latin typeface="楷体" panose="02010609060101010101" pitchFamily="49" charset="-122"/>
                <a:ea typeface="楷体" panose="02010609060101010101" pitchFamily="49" charset="-122"/>
              </a:rPr>
              <a:t>哪裡都忠</a:t>
            </a:r>
            <a:r>
              <a:rPr lang="zh-TW" altLang="en-US" sz="5400" dirty="0" smtClean="0">
                <a:latin typeface="楷体" panose="02010609060101010101" pitchFamily="49" charset="-122"/>
                <a:ea typeface="楷体" panose="02010609060101010101" pitchFamily="49" charset="-122"/>
              </a:rPr>
              <a:t>心</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89554239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我要順服</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世界萬</a:t>
            </a:r>
            <a:r>
              <a:rPr lang="zh-TW" altLang="en-US" sz="5400" dirty="0" smtClean="0">
                <a:latin typeface="楷体" panose="02010609060101010101" pitchFamily="49" charset="-122"/>
                <a:ea typeface="楷体" panose="02010609060101010101" pitchFamily="49" charset="-122"/>
              </a:rPr>
              <a:t>物</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都</a:t>
            </a:r>
            <a:r>
              <a:rPr lang="zh-TW" altLang="en-US" sz="5400" dirty="0">
                <a:latin typeface="楷体" panose="02010609060101010101" pitchFamily="49" charset="-122"/>
                <a:ea typeface="楷体" panose="02010609060101010101" pitchFamily="49" charset="-122"/>
              </a:rPr>
              <a:t>丟棄看作糞</a:t>
            </a:r>
            <a:r>
              <a:rPr lang="zh-TW" altLang="en-US" sz="5400" dirty="0" smtClean="0">
                <a:latin typeface="楷体" panose="02010609060101010101" pitchFamily="49" charset="-122"/>
                <a:ea typeface="楷体" panose="02010609060101010101" pitchFamily="49" charset="-122"/>
              </a:rPr>
              <a:t>土</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為要得著耶穌基</a:t>
            </a:r>
            <a:r>
              <a:rPr lang="zh-TW" altLang="en-US" sz="5400" dirty="0" smtClean="0">
                <a:latin typeface="楷体" panose="02010609060101010101" pitchFamily="49" charset="-122"/>
                <a:ea typeface="楷体" panose="02010609060101010101" pitchFamily="49" charset="-122"/>
              </a:rPr>
              <a:t>督</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21894907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我要順服</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我要順</a:t>
            </a:r>
            <a:r>
              <a:rPr lang="zh-TW" altLang="en-US" sz="5400" dirty="0" smtClean="0">
                <a:latin typeface="楷体" panose="02010609060101010101" pitchFamily="49" charset="-122"/>
                <a:ea typeface="楷体" panose="02010609060101010101" pitchFamily="49" charset="-122"/>
              </a:rPr>
              <a:t>服</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為我愛</a:t>
            </a:r>
            <a:r>
              <a:rPr lang="zh-TW" altLang="en-US" sz="5400" dirty="0" smtClean="0">
                <a:latin typeface="楷体" panose="02010609060101010101" pitchFamily="49" charset="-122"/>
                <a:ea typeface="楷体" panose="02010609060101010101" pitchFamily="49" charset="-122"/>
              </a:rPr>
              <a:t>祢</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無論何</a:t>
            </a:r>
            <a:r>
              <a:rPr lang="zh-TW" altLang="en-US" sz="5400" dirty="0" smtClean="0">
                <a:latin typeface="楷体" panose="02010609060101010101" pitchFamily="49" charset="-122"/>
                <a:ea typeface="楷体" panose="02010609060101010101" pitchFamily="49" charset="-122"/>
              </a:rPr>
              <a:t>處</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到</a:t>
            </a:r>
            <a:r>
              <a:rPr lang="zh-TW" altLang="en-US" sz="5400" dirty="0">
                <a:latin typeface="楷体" panose="02010609060101010101" pitchFamily="49" charset="-122"/>
                <a:ea typeface="楷体" panose="02010609060101010101" pitchFamily="49" charset="-122"/>
              </a:rPr>
              <a:t>哪裡都忠</a:t>
            </a:r>
            <a:r>
              <a:rPr lang="zh-TW" altLang="en-US" sz="5400" dirty="0" smtClean="0">
                <a:latin typeface="楷体" panose="02010609060101010101" pitchFamily="49" charset="-122"/>
                <a:ea typeface="楷体" panose="02010609060101010101" pitchFamily="49" charset="-122"/>
              </a:rPr>
              <a:t>心</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01639440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我要順服</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一生活</a:t>
            </a:r>
            <a:r>
              <a:rPr lang="zh-TW" altLang="en-US" sz="5400" dirty="0" smtClean="0">
                <a:latin typeface="楷体" panose="02010609060101010101" pitchFamily="49" charset="-122"/>
                <a:ea typeface="楷体" panose="02010609060101010101" pitchFamily="49" charset="-122"/>
              </a:rPr>
              <a:t>出</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基督福音的託付</a:t>
            </a:r>
          </a:p>
          <a:p>
            <a:pPr marL="0" indent="0" algn="ctr">
              <a:buNone/>
            </a:pPr>
            <a:r>
              <a:rPr lang="zh-TW" altLang="en-US" sz="5400" dirty="0" smtClean="0">
                <a:latin typeface="楷体" panose="02010609060101010101" pitchFamily="49" charset="-122"/>
                <a:ea typeface="楷体" panose="02010609060101010101" pitchFamily="49" charset="-122"/>
              </a:rPr>
              <a:t>獻</a:t>
            </a:r>
            <a:r>
              <a:rPr lang="zh-TW" altLang="en-US" sz="5400" dirty="0">
                <a:latin typeface="楷体" panose="02010609060101010101" pitchFamily="49" charset="-122"/>
                <a:ea typeface="楷体" panose="02010609060101010101" pitchFamily="49" charset="-122"/>
              </a:rPr>
              <a:t>給耶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所有的全</a:t>
            </a:r>
            <a:r>
              <a:rPr lang="zh-TW" altLang="en-US" sz="5400" dirty="0" smtClean="0">
                <a:latin typeface="楷体" panose="02010609060101010101" pitchFamily="49" charset="-122"/>
                <a:ea typeface="楷体" panose="02010609060101010101" pitchFamily="49" charset="-122"/>
              </a:rPr>
              <a:t>部</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98498908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57</TotalTime>
  <Words>750</Words>
  <Application>Microsoft Office PowerPoint</Application>
  <PresentationFormat>On-screen Show (4:3)</PresentationFormat>
  <Paragraphs>50</Paragraphs>
  <Slides>6</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楷体</vt:lpstr>
      <vt:lpstr>Arial</vt:lpstr>
      <vt:lpstr>Calibri</vt:lpstr>
      <vt:lpstr>Courier New</vt:lpstr>
      <vt:lpstr>Trebuchet MS</vt:lpstr>
      <vt:lpstr>Wingdings</vt:lpstr>
      <vt:lpstr>1_Purple Template 1 Trebuchet</vt:lpstr>
      <vt:lpstr>White with Courier font for code slides</vt:lpstr>
      <vt:lpstr>我要順服</vt:lpstr>
      <vt:lpstr>我要順服</vt:lpstr>
      <vt:lpstr>我要順服</vt:lpstr>
      <vt:lpstr>我要順服</vt:lpstr>
      <vt:lpstr>我要順服</vt:lpstr>
      <vt:lpstr>我要順服</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17</cp:revision>
  <dcterms:created xsi:type="dcterms:W3CDTF">2015-02-07T13:24:58Z</dcterms:created>
  <dcterms:modified xsi:type="dcterms:W3CDTF">2015-07-17T00:57:36Z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