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0"/>
  </p:notesMasterIdLst>
  <p:sldIdLst>
    <p:sldId id="257" r:id="rId4"/>
    <p:sldId id="258" r:id="rId5"/>
    <p:sldId id="259" r:id="rId6"/>
    <p:sldId id="260"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8/28/2015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8/28/2015 5:44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922814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8/28/2015 5:44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3099252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8/28/2015 5:44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22876937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8/28/2015 5:44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3448135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8/28/2015 5:44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881162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8/28/2015 5:44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2366330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286000"/>
            <a:ext cx="7681913" cy="1142495"/>
          </a:xfrm>
        </p:spPr>
        <p:txBody>
          <a:bodyPr/>
          <a:lstStyle/>
          <a:p>
            <a:pPr algn="ctr"/>
            <a:r>
              <a:rPr lang="zh-TW" altLang="en-US" dirty="0">
                <a:effectLst/>
                <a:latin typeface="楷体" panose="02010609060101010101" pitchFamily="49" charset="-122"/>
                <a:ea typeface="楷体" panose="02010609060101010101" pitchFamily="49" charset="-122"/>
              </a:rPr>
              <a:t>我要順服</a:t>
            </a:r>
          </a:p>
        </p:txBody>
      </p:sp>
      <p:sp>
        <p:nvSpPr>
          <p:cNvPr id="5" name="Subtitle 4"/>
          <p:cNvSpPr>
            <a:spLocks noGrp="1"/>
          </p:cNvSpPr>
          <p:nvPr>
            <p:ph type="subTitle" idx="1"/>
          </p:nvPr>
        </p:nvSpPr>
        <p:spPr>
          <a:xfrm>
            <a:off x="730249" y="4038600"/>
            <a:ext cx="7681913" cy="768053"/>
          </a:xfrm>
        </p:spPr>
        <p:txBody>
          <a:bodyPr/>
          <a:lstStyle/>
          <a:p>
            <a:pPr algn="ctr"/>
            <a:r>
              <a:rPr lang="zh-TW" altLang="en-US" sz="5400" dirty="0">
                <a:latin typeface="楷体" panose="02010609060101010101" pitchFamily="49" charset="-122"/>
                <a:ea typeface="楷体" panose="02010609060101010101" pitchFamily="49" charset="-122"/>
              </a:rPr>
              <a:t>詞、曲：曾祥怡</a:t>
            </a:r>
            <a:endParaRPr 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我要順服</a:t>
            </a: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耶穌基督是至</a:t>
            </a:r>
            <a:r>
              <a:rPr lang="zh-TW" altLang="en-US" sz="5400" dirty="0" smtClean="0">
                <a:latin typeface="楷体" panose="02010609060101010101" pitchFamily="49" charset="-122"/>
                <a:ea typeface="楷体" panose="02010609060101010101" pitchFamily="49" charset="-122"/>
              </a:rPr>
              <a:t>寶</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是生命中的美</a:t>
            </a:r>
            <a:r>
              <a:rPr lang="zh-TW" altLang="en-US" sz="5400" dirty="0" smtClean="0">
                <a:latin typeface="楷体" panose="02010609060101010101" pitchFamily="49" charset="-122"/>
                <a:ea typeface="楷体" panose="02010609060101010101" pitchFamily="49" charset="-122"/>
              </a:rPr>
              <a:t>好</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十字架是我的榮</a:t>
            </a:r>
            <a:r>
              <a:rPr lang="zh-TW" altLang="en-US" sz="5400" dirty="0" smtClean="0">
                <a:latin typeface="楷体" panose="02010609060101010101" pitchFamily="49" charset="-122"/>
                <a:ea typeface="楷体" panose="02010609060101010101" pitchFamily="49" charset="-122"/>
              </a:rPr>
              <a:t>耀</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一生都跟隨快</a:t>
            </a:r>
            <a:r>
              <a:rPr lang="zh-TW" altLang="en-US" sz="5400" dirty="0" smtClean="0">
                <a:latin typeface="楷体" panose="02010609060101010101" pitchFamily="49" charset="-122"/>
                <a:ea typeface="楷体" panose="02010609060101010101" pitchFamily="49" charset="-122"/>
              </a:rPr>
              <a:t>跑</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我要順服</a:t>
            </a: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我要順</a:t>
            </a:r>
            <a:r>
              <a:rPr lang="zh-TW" altLang="en-US" sz="5400" dirty="0" smtClean="0">
                <a:latin typeface="楷体" panose="02010609060101010101" pitchFamily="49" charset="-122"/>
                <a:ea typeface="楷体" panose="02010609060101010101" pitchFamily="49" charset="-122"/>
              </a:rPr>
              <a:t>服</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因</a:t>
            </a:r>
            <a:r>
              <a:rPr lang="zh-TW" altLang="en-US" sz="5400" dirty="0">
                <a:latin typeface="楷体" panose="02010609060101010101" pitchFamily="49" charset="-122"/>
                <a:ea typeface="楷体" panose="02010609060101010101" pitchFamily="49" charset="-122"/>
              </a:rPr>
              <a:t>為我愛</a:t>
            </a:r>
            <a:r>
              <a:rPr lang="zh-TW" altLang="en-US" sz="5400" dirty="0" smtClean="0">
                <a:latin typeface="楷体" panose="02010609060101010101" pitchFamily="49" charset="-122"/>
                <a:ea typeface="楷体" panose="02010609060101010101" pitchFamily="49" charset="-122"/>
              </a:rPr>
              <a:t>祢</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無論何</a:t>
            </a:r>
            <a:r>
              <a:rPr lang="zh-TW" altLang="en-US" sz="5400" dirty="0" smtClean="0">
                <a:latin typeface="楷体" panose="02010609060101010101" pitchFamily="49" charset="-122"/>
                <a:ea typeface="楷体" panose="02010609060101010101" pitchFamily="49" charset="-122"/>
              </a:rPr>
              <a:t>處</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到</a:t>
            </a:r>
            <a:r>
              <a:rPr lang="zh-TW" altLang="en-US" sz="5400" dirty="0">
                <a:latin typeface="楷体" panose="02010609060101010101" pitchFamily="49" charset="-122"/>
                <a:ea typeface="楷体" panose="02010609060101010101" pitchFamily="49" charset="-122"/>
              </a:rPr>
              <a:t>哪裡都忠</a:t>
            </a:r>
            <a:r>
              <a:rPr lang="zh-TW" altLang="en-US" sz="5400" dirty="0" smtClean="0">
                <a:latin typeface="楷体" panose="02010609060101010101" pitchFamily="49" charset="-122"/>
                <a:ea typeface="楷体" panose="02010609060101010101" pitchFamily="49" charset="-122"/>
              </a:rPr>
              <a:t>心</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895542390"/>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我要順服</a:t>
            </a:r>
          </a:p>
        </p:txBody>
      </p:sp>
      <p:sp>
        <p:nvSpPr>
          <p:cNvPr id="3" name="Subtitle 2"/>
          <p:cNvSpPr>
            <a:spLocks noGrp="1"/>
          </p:cNvSpPr>
          <p:nvPr>
            <p:ph type="body" sz="quarter" idx="10"/>
          </p:nvPr>
        </p:nvSpPr>
        <p:spPr>
          <a:xfrm>
            <a:off x="381000" y="22860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世界萬</a:t>
            </a:r>
            <a:r>
              <a:rPr lang="zh-TW" altLang="en-US" sz="5400" dirty="0" smtClean="0">
                <a:latin typeface="楷体" panose="02010609060101010101" pitchFamily="49" charset="-122"/>
                <a:ea typeface="楷体" panose="02010609060101010101" pitchFamily="49" charset="-122"/>
              </a:rPr>
              <a:t>物</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都</a:t>
            </a:r>
            <a:r>
              <a:rPr lang="zh-TW" altLang="en-US" sz="5400" dirty="0">
                <a:latin typeface="楷体" panose="02010609060101010101" pitchFamily="49" charset="-122"/>
                <a:ea typeface="楷体" panose="02010609060101010101" pitchFamily="49" charset="-122"/>
              </a:rPr>
              <a:t>丟棄看作糞</a:t>
            </a:r>
            <a:r>
              <a:rPr lang="zh-TW" altLang="en-US" sz="5400" dirty="0" smtClean="0">
                <a:latin typeface="楷体" panose="02010609060101010101" pitchFamily="49" charset="-122"/>
                <a:ea typeface="楷体" panose="02010609060101010101" pitchFamily="49" charset="-122"/>
              </a:rPr>
              <a:t>土</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為要得著耶穌基</a:t>
            </a:r>
            <a:r>
              <a:rPr lang="zh-TW" altLang="en-US" sz="5400" dirty="0" smtClean="0">
                <a:latin typeface="楷体" panose="02010609060101010101" pitchFamily="49" charset="-122"/>
                <a:ea typeface="楷体" panose="02010609060101010101" pitchFamily="49" charset="-122"/>
              </a:rPr>
              <a:t>督</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218949076"/>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我要順服</a:t>
            </a: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我要順</a:t>
            </a:r>
            <a:r>
              <a:rPr lang="zh-TW" altLang="en-US" sz="5400" dirty="0" smtClean="0">
                <a:latin typeface="楷体" panose="02010609060101010101" pitchFamily="49" charset="-122"/>
                <a:ea typeface="楷体" panose="02010609060101010101" pitchFamily="49" charset="-122"/>
              </a:rPr>
              <a:t>服</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因</a:t>
            </a:r>
            <a:r>
              <a:rPr lang="zh-TW" altLang="en-US" sz="5400" dirty="0">
                <a:latin typeface="楷体" panose="02010609060101010101" pitchFamily="49" charset="-122"/>
                <a:ea typeface="楷体" panose="02010609060101010101" pitchFamily="49" charset="-122"/>
              </a:rPr>
              <a:t>為我愛</a:t>
            </a:r>
            <a:r>
              <a:rPr lang="zh-TW" altLang="en-US" sz="5400" dirty="0" smtClean="0">
                <a:latin typeface="楷体" panose="02010609060101010101" pitchFamily="49" charset="-122"/>
                <a:ea typeface="楷体" panose="02010609060101010101" pitchFamily="49" charset="-122"/>
              </a:rPr>
              <a:t>祢</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無論何</a:t>
            </a:r>
            <a:r>
              <a:rPr lang="zh-TW" altLang="en-US" sz="5400" dirty="0" smtClean="0">
                <a:latin typeface="楷体" panose="02010609060101010101" pitchFamily="49" charset="-122"/>
                <a:ea typeface="楷体" panose="02010609060101010101" pitchFamily="49" charset="-122"/>
              </a:rPr>
              <a:t>處</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到</a:t>
            </a:r>
            <a:r>
              <a:rPr lang="zh-TW" altLang="en-US" sz="5400" dirty="0">
                <a:latin typeface="楷体" panose="02010609060101010101" pitchFamily="49" charset="-122"/>
                <a:ea typeface="楷体" panose="02010609060101010101" pitchFamily="49" charset="-122"/>
              </a:rPr>
              <a:t>哪裡都忠</a:t>
            </a:r>
            <a:r>
              <a:rPr lang="zh-TW" altLang="en-US" sz="5400" dirty="0" smtClean="0">
                <a:latin typeface="楷体" panose="02010609060101010101" pitchFamily="49" charset="-122"/>
                <a:ea typeface="楷体" panose="02010609060101010101" pitchFamily="49" charset="-122"/>
              </a:rPr>
              <a:t>心</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016394409"/>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我要順服</a:t>
            </a: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一生活</a:t>
            </a:r>
            <a:r>
              <a:rPr lang="zh-TW" altLang="en-US" sz="5400" dirty="0" smtClean="0">
                <a:latin typeface="楷体" panose="02010609060101010101" pitchFamily="49" charset="-122"/>
                <a:ea typeface="楷体" panose="02010609060101010101" pitchFamily="49" charset="-122"/>
              </a:rPr>
              <a:t>出</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基督福音的託付</a:t>
            </a:r>
          </a:p>
          <a:p>
            <a:pPr marL="0" indent="0" algn="ctr">
              <a:buNone/>
            </a:pPr>
            <a:r>
              <a:rPr lang="zh-TW" altLang="en-US" sz="5400" dirty="0" smtClean="0">
                <a:latin typeface="楷体" panose="02010609060101010101" pitchFamily="49" charset="-122"/>
                <a:ea typeface="楷体" panose="02010609060101010101" pitchFamily="49" charset="-122"/>
              </a:rPr>
              <a:t>獻</a:t>
            </a:r>
            <a:r>
              <a:rPr lang="zh-TW" altLang="en-US" sz="5400" dirty="0">
                <a:latin typeface="楷体" panose="02010609060101010101" pitchFamily="49" charset="-122"/>
                <a:ea typeface="楷体" panose="02010609060101010101" pitchFamily="49" charset="-122"/>
              </a:rPr>
              <a:t>給耶</a:t>
            </a:r>
            <a:r>
              <a:rPr lang="zh-TW" altLang="en-US" sz="5400" dirty="0" smtClean="0">
                <a:latin typeface="楷体" panose="02010609060101010101" pitchFamily="49" charset="-122"/>
                <a:ea typeface="楷体" panose="02010609060101010101" pitchFamily="49" charset="-122"/>
              </a:rPr>
              <a:t>穌</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所有的全</a:t>
            </a:r>
            <a:r>
              <a:rPr lang="zh-TW" altLang="en-US" sz="5400" dirty="0" smtClean="0">
                <a:latin typeface="楷体" panose="02010609060101010101" pitchFamily="49" charset="-122"/>
                <a:ea typeface="楷体" panose="02010609060101010101" pitchFamily="49" charset="-122"/>
              </a:rPr>
              <a:t>部</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984989089"/>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57</TotalTime>
  <Words>750</Words>
  <Application>Microsoft Office PowerPoint</Application>
  <PresentationFormat>On-screen Show (4:3)</PresentationFormat>
  <Paragraphs>50</Paragraphs>
  <Slides>6</Slides>
  <Notes>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6</vt:i4>
      </vt:variant>
    </vt:vector>
  </HeadingPairs>
  <TitlesOfParts>
    <vt:vector size="14" baseType="lpstr">
      <vt:lpstr>楷体</vt:lpstr>
      <vt:lpstr>Arial</vt:lpstr>
      <vt:lpstr>Calibri</vt:lpstr>
      <vt:lpstr>Courier New</vt:lpstr>
      <vt:lpstr>Trebuchet MS</vt:lpstr>
      <vt:lpstr>Wingdings</vt:lpstr>
      <vt:lpstr>1_Purple Template 1 Trebuchet</vt:lpstr>
      <vt:lpstr>White with Courier font for code slides</vt:lpstr>
      <vt:lpstr>我要順服</vt:lpstr>
      <vt:lpstr>我要順服</vt:lpstr>
      <vt:lpstr>我要順服</vt:lpstr>
      <vt:lpstr>我要順服</vt:lpstr>
      <vt:lpstr>我要順服</vt:lpstr>
      <vt:lpstr>我要順服</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Chen, Yuanching</cp:lastModifiedBy>
  <cp:revision>18</cp:revision>
  <dcterms:created xsi:type="dcterms:W3CDTF">2015-02-07T13:24:58Z</dcterms:created>
  <dcterms:modified xsi:type="dcterms:W3CDTF">2015-08-28T21:44:31Z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