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11/17/2015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679825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89794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623271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40006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512374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耶和華靠近傷心的人</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6842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zh-TW" altLang="en-US" sz="5400" dirty="0">
                <a:latin typeface="楷体" panose="02010609060101010101" pitchFamily="49" charset="-122"/>
                <a:ea typeface="楷体" panose="02010609060101010101" pitchFamily="49" charset="-122"/>
              </a:rPr>
              <a:t>：游智婷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耶和華靠近傷心的人</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耶和華靠近傷心的</a:t>
            </a:r>
            <a:r>
              <a:rPr lang="zh-TW" altLang="en-US" sz="5400" dirty="0" smtClean="0">
                <a:latin typeface="楷体" panose="02010609060101010101" pitchFamily="49" charset="-122"/>
                <a:ea typeface="楷体" panose="02010609060101010101" pitchFamily="49" charset="-122"/>
              </a:rPr>
              <a:t>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拯</a:t>
            </a:r>
            <a:r>
              <a:rPr lang="zh-TW" altLang="en-US" sz="5400" dirty="0">
                <a:latin typeface="楷体" panose="02010609060101010101" pitchFamily="49" charset="-122"/>
                <a:ea typeface="楷体" panose="02010609060101010101" pitchFamily="49" charset="-122"/>
              </a:rPr>
              <a:t>救靈性痛悔的</a:t>
            </a:r>
            <a:r>
              <a:rPr lang="zh-TW" altLang="en-US" sz="5400" dirty="0" smtClean="0">
                <a:latin typeface="楷体" panose="02010609060101010101" pitchFamily="49" charset="-122"/>
                <a:ea typeface="楷体" panose="02010609060101010101" pitchFamily="49" charset="-122"/>
              </a:rPr>
              <a:t>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的心感受主恩的美</a:t>
            </a:r>
            <a:r>
              <a:rPr lang="zh-TW" altLang="en-US" sz="5400" dirty="0" smtClean="0">
                <a:latin typeface="楷体" panose="02010609060101010101" pitchFamily="49" charset="-122"/>
                <a:ea typeface="楷体" panose="02010609060101010101" pitchFamily="49" charset="-122"/>
              </a:rPr>
              <a:t>善</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敬</a:t>
            </a:r>
            <a:r>
              <a:rPr lang="zh-TW" altLang="en-US" sz="5400" dirty="0">
                <a:latin typeface="楷体" panose="02010609060101010101" pitchFamily="49" charset="-122"/>
                <a:ea typeface="楷体" panose="02010609060101010101" pitchFamily="49" charset="-122"/>
              </a:rPr>
              <a:t>畏祂的什麼都不</a:t>
            </a:r>
            <a:r>
              <a:rPr lang="zh-TW" altLang="en-US" sz="5400" dirty="0" smtClean="0">
                <a:latin typeface="楷体" panose="02010609060101010101" pitchFamily="49" charset="-122"/>
                <a:ea typeface="楷体" panose="02010609060101010101" pitchFamily="49" charset="-122"/>
              </a:rPr>
              <a:t>缺</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耶和華靠近傷心的人</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耶和華垂聽困苦人呼</a:t>
            </a:r>
            <a:r>
              <a:rPr lang="zh-TW" altLang="en-US" sz="5400" dirty="0" smtClean="0">
                <a:latin typeface="楷体" panose="02010609060101010101" pitchFamily="49" charset="-122"/>
                <a:ea typeface="楷体" panose="02010609060101010101" pitchFamily="49" charset="-122"/>
              </a:rPr>
              <a:t>求</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救</a:t>
            </a:r>
            <a:r>
              <a:rPr lang="zh-TW" altLang="en-US" sz="5400" dirty="0">
                <a:latin typeface="楷体" panose="02010609060101010101" pitchFamily="49" charset="-122"/>
                <a:ea typeface="楷体" panose="02010609060101010101" pitchFamily="49" charset="-122"/>
              </a:rPr>
              <a:t>我脫離一切患</a:t>
            </a:r>
            <a:r>
              <a:rPr lang="zh-TW" altLang="en-US" sz="5400" dirty="0" smtClean="0">
                <a:latin typeface="楷体" panose="02010609060101010101" pitchFamily="49" charset="-122"/>
                <a:ea typeface="楷体" panose="02010609060101010101" pitchFamily="49" charset="-122"/>
              </a:rPr>
              <a:t>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必在四圍安營搭救</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信</a:t>
            </a:r>
            <a:r>
              <a:rPr lang="zh-TW" altLang="en-US" sz="5400" dirty="0">
                <a:latin typeface="楷体" panose="02010609060101010101" pitchFamily="49" charset="-122"/>
                <a:ea typeface="楷体" panose="02010609060101010101" pitchFamily="49" charset="-122"/>
              </a:rPr>
              <a:t>靠祂的什麼都不</a:t>
            </a:r>
            <a:r>
              <a:rPr lang="zh-TW" altLang="en-US" sz="5400" dirty="0" smtClean="0">
                <a:latin typeface="楷体" panose="02010609060101010101" pitchFamily="49" charset="-122"/>
                <a:ea typeface="楷体" panose="02010609060101010101" pitchFamily="49" charset="-122"/>
              </a:rPr>
              <a:t>缺</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9521536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耶和華靠近傷心的人</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要時時稱頌耶和</a:t>
            </a:r>
            <a:r>
              <a:rPr lang="zh-TW" altLang="en-US" sz="5400" dirty="0" smtClean="0">
                <a:latin typeface="楷体" panose="02010609060101010101" pitchFamily="49" charset="-122"/>
                <a:ea typeface="楷体" panose="02010609060101010101" pitchFamily="49" charset="-122"/>
              </a:rPr>
              <a:t>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讚</a:t>
            </a:r>
            <a:r>
              <a:rPr lang="zh-TW" altLang="en-US" sz="5400" dirty="0">
                <a:latin typeface="楷体" panose="02010609060101010101" pitchFamily="49" charset="-122"/>
                <a:ea typeface="楷体" panose="02010609060101010101" pitchFamily="49" charset="-122"/>
              </a:rPr>
              <a:t>美祂的</a:t>
            </a:r>
            <a:r>
              <a:rPr lang="zh-TW" altLang="en-US" sz="5400" dirty="0" smtClean="0">
                <a:latin typeface="楷体" panose="02010609060101010101" pitchFamily="49" charset="-122"/>
                <a:ea typeface="楷体" panose="02010609060101010101" pitchFamily="49" charset="-122"/>
              </a:rPr>
              <a:t>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必常在我口中</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44407091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耶和華靠近傷心的人</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我的心要因為耶和華誇</a:t>
            </a:r>
            <a:r>
              <a:rPr lang="zh-TW" altLang="en-US" sz="5400" dirty="0" smtClean="0">
                <a:latin typeface="楷体" panose="02010609060101010101" pitchFamily="49" charset="-122"/>
                <a:ea typeface="楷体" panose="02010609060101010101" pitchFamily="49" charset="-122"/>
              </a:rPr>
              <a:t>耀</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謙</a:t>
            </a:r>
            <a:r>
              <a:rPr lang="zh-TW" altLang="en-US" sz="5400" dirty="0">
                <a:latin typeface="楷体" panose="02010609060101010101" pitchFamily="49" charset="-122"/>
                <a:ea typeface="楷体" panose="02010609060101010101" pitchFamily="49" charset="-122"/>
              </a:rPr>
              <a:t>卑人聽</a:t>
            </a:r>
            <a:r>
              <a:rPr lang="zh-TW" altLang="en-US" sz="5400" dirty="0" smtClean="0">
                <a:latin typeface="楷体" panose="02010609060101010101" pitchFamily="49" charset="-122"/>
                <a:ea typeface="楷体" panose="02010609060101010101" pitchFamily="49" charset="-122"/>
              </a:rPr>
              <a:t>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就</a:t>
            </a:r>
            <a:r>
              <a:rPr lang="zh-TW" altLang="en-US" sz="5400" dirty="0">
                <a:latin typeface="楷体" panose="02010609060101010101" pitchFamily="49" charset="-122"/>
                <a:ea typeface="楷体" panose="02010609060101010101" pitchFamily="49" charset="-122"/>
              </a:rPr>
              <a:t>要大喜</a:t>
            </a:r>
            <a:r>
              <a:rPr lang="zh-TW" altLang="en-US" sz="5400" dirty="0" smtClean="0">
                <a:latin typeface="楷体" panose="02010609060101010101" pitchFamily="49" charset="-122"/>
                <a:ea typeface="楷体" panose="02010609060101010101" pitchFamily="49" charset="-122"/>
              </a:rPr>
              <a:t>樂</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0771501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27</TotalTime>
  <Words>676</Words>
  <Application>Microsoft Office PowerPoint</Application>
  <PresentationFormat>On-screen Show (4:3)</PresentationFormat>
  <Paragraphs>40</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耶和華靠近傷心的人</vt:lpstr>
      <vt:lpstr>耶和華靠近傷心的人</vt:lpstr>
      <vt:lpstr>耶和華靠近傷心的人</vt:lpstr>
      <vt:lpstr>耶和華靠近傷心的人</vt:lpstr>
      <vt:lpstr>耶和華靠近傷心的人</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6</cp:revision>
  <dcterms:created xsi:type="dcterms:W3CDTF">2015-02-07T13:24:58Z</dcterms:created>
  <dcterms:modified xsi:type="dcterms:W3CDTF">2015-11-18T00:06:49Z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