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9667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54226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610670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如鹿切幕溪水</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684212"/>
          </a:xfrm>
        </p:spPr>
        <p:txBody>
          <a:bodyPr/>
          <a:lstStyle/>
          <a:p>
            <a:pPr algn="ctr"/>
            <a:r>
              <a:rPr lang="zh-TW" altLang="en-US" sz="4800" dirty="0" smtClean="0">
                <a:latin typeface="楷体" panose="02010609060101010101" pitchFamily="49" charset="-122"/>
                <a:ea typeface="楷体" panose="02010609060101010101" pitchFamily="49" charset="-122"/>
              </a:rPr>
              <a:t>編配：翔巴德</a:t>
            </a:r>
            <a:endParaRPr lang="en-US"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如鹿切幕溪水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a:t>
            </a:r>
            <a:r>
              <a:rPr lang="zh-TW" altLang="en-US" sz="5400" dirty="0" smtClean="0">
                <a:latin typeface="楷体" panose="02010609060101010101" pitchFamily="49" charset="-122"/>
                <a:ea typeface="楷体" panose="02010609060101010101" pitchFamily="49" charset="-122"/>
              </a:rPr>
              <a:t>啊我</a:t>
            </a:r>
            <a:r>
              <a:rPr lang="zh-TW" altLang="en-US" sz="5400" dirty="0">
                <a:latin typeface="楷体" panose="02010609060101010101" pitchFamily="49" charset="-122"/>
                <a:ea typeface="楷体" panose="02010609060101010101" pitchFamily="49" charset="-122"/>
              </a:rPr>
              <a:t>的心切</a:t>
            </a:r>
            <a:r>
              <a:rPr lang="zh-TW" altLang="en-US" sz="5400" dirty="0" smtClean="0">
                <a:latin typeface="楷体" panose="02010609060101010101" pitchFamily="49" charset="-122"/>
                <a:ea typeface="楷体" panose="02010609060101010101" pitchFamily="49" charset="-122"/>
              </a:rPr>
              <a:t>慕祢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如</a:t>
            </a:r>
            <a:r>
              <a:rPr lang="zh-TW" altLang="en-US" sz="5400" dirty="0">
                <a:latin typeface="楷体" panose="02010609060101010101" pitchFamily="49" charset="-122"/>
                <a:ea typeface="楷体" panose="02010609060101010101" pitchFamily="49" charset="-122"/>
              </a:rPr>
              <a:t>鹿切慕溪</a:t>
            </a:r>
            <a:r>
              <a:rPr lang="zh-TW" altLang="en-US" sz="5400" dirty="0" smtClean="0">
                <a:latin typeface="楷体" panose="02010609060101010101" pitchFamily="49" charset="-122"/>
                <a:ea typeface="楷体" panose="02010609060101010101" pitchFamily="49" charset="-122"/>
              </a:rPr>
              <a:t>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惟</a:t>
            </a: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我心所</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渴慕來敬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如鹿切幕溪水</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我的力量盾</a:t>
            </a:r>
            <a:r>
              <a:rPr lang="zh-TW" altLang="en-US" sz="5400" dirty="0" smtClean="0">
                <a:latin typeface="楷体" panose="02010609060101010101" pitchFamily="49" charset="-122"/>
                <a:ea typeface="楷体" panose="02010609060101010101" pitchFamily="49" charset="-122"/>
              </a:rPr>
              <a:t>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靈單單降服</a:t>
            </a:r>
            <a:r>
              <a:rPr lang="zh-TW" altLang="en-US" sz="5400" dirty="0" smtClean="0">
                <a:latin typeface="楷体" panose="02010609060101010101" pitchFamily="49" charset="-122"/>
                <a:ea typeface="楷体" panose="02010609060101010101" pitchFamily="49" charset="-122"/>
              </a:rPr>
              <a:t>於</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惟</a:t>
            </a: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我心所</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渴慕來敬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6861010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86</TotalTime>
  <Words>390</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如鹿切幕溪水</vt:lpstr>
      <vt:lpstr>如鹿切幕溪水</vt:lpstr>
      <vt:lpstr>如鹿切幕溪水</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24</cp:revision>
  <dcterms:created xsi:type="dcterms:W3CDTF">2015-02-07T13:24:58Z</dcterms:created>
  <dcterms:modified xsi:type="dcterms:W3CDTF">2015-12-24T20:18:25Z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