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2/20/2015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2/20/2015 9:06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2/20/2015 9:08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2/20/2015 9:09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2/20/2015 9:09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2/20/2015 9:11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837695"/>
          </a:xfrm>
        </p:spPr>
        <p:txBody>
          <a:bodyPr/>
          <a:lstStyle/>
          <a:p>
            <a:pPr algn="ctr"/>
            <a:r>
              <a:rPr lang="zh-TW" altLang="en-US" dirty="0" smtClean="0">
                <a:effectLst/>
                <a:latin typeface="楷体" panose="02010609060101010101" pitchFamily="49" charset="-122"/>
                <a:ea typeface="楷体" panose="02010609060101010101" pitchFamily="49" charset="-122"/>
              </a:rPr>
              <a:t>愛</a:t>
            </a:r>
            <a:r>
              <a:rPr lang="zh-TW" altLang="en-US" dirty="0">
                <a:effectLst/>
                <a:latin typeface="楷体" panose="02010609060101010101" pitchFamily="49" charset="-122"/>
                <a:ea typeface="楷体" panose="02010609060101010101" pitchFamily="49" charset="-122"/>
              </a:rPr>
              <a:t>，</a:t>
            </a:r>
            <a:r>
              <a:rPr lang="zh-TW" altLang="en-US" dirty="0" smtClean="0">
                <a:effectLst/>
                <a:latin typeface="楷体" panose="02010609060101010101" pitchFamily="49" charset="-122"/>
                <a:ea typeface="楷体" panose="02010609060101010101" pitchFamily="49" charset="-122"/>
              </a:rPr>
              <a:t>我</a:t>
            </a:r>
            <a:r>
              <a:rPr lang="zh-TW" altLang="en-US" dirty="0">
                <a:effectLst/>
                <a:latin typeface="楷体" panose="02010609060101010101" pitchFamily="49" charset="-122"/>
                <a:ea typeface="楷体" panose="02010609060101010101" pitchFamily="49" charset="-122"/>
              </a:rPr>
              <a:t>願意</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3962400"/>
            <a:ext cx="7681913" cy="684212"/>
          </a:xfrm>
        </p:spPr>
        <p:txBody>
          <a:bodyPr/>
          <a:lstStyle/>
          <a:p>
            <a:pPr algn="ctr"/>
            <a:r>
              <a:rPr lang="zh-TW" altLang="en-US" sz="5400" dirty="0" smtClean="0">
                <a:latin typeface="楷体" panose="02010609060101010101" pitchFamily="49" charset="-122"/>
                <a:ea typeface="楷体" panose="02010609060101010101" pitchFamily="49" charset="-122"/>
              </a:rPr>
              <a:t>詞、曲</a:t>
            </a:r>
            <a:r>
              <a:rPr lang="zh-TW" altLang="en-US"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洪啟</a:t>
            </a:r>
            <a:r>
              <a:rPr lang="zh-TW" altLang="en-US" sz="5400" dirty="0" smtClean="0">
                <a:latin typeface="楷体" panose="02010609060101010101" pitchFamily="49" charset="-122"/>
                <a:ea typeface="楷体" panose="02010609060101010101" pitchFamily="49" charset="-122"/>
              </a:rPr>
              <a:t>元、游智婷</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愛，我願意</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十字架上的光</a:t>
            </a:r>
            <a:r>
              <a:rPr lang="zh-TW" altLang="en-US" sz="5400" dirty="0" smtClean="0">
                <a:latin typeface="楷体" panose="02010609060101010101" pitchFamily="49" charset="-122"/>
                <a:ea typeface="楷体" panose="02010609060101010101" pitchFamily="49" charset="-122"/>
              </a:rPr>
              <a:t>芒</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溫</a:t>
            </a:r>
            <a:r>
              <a:rPr lang="zh-TW" altLang="en-US" sz="5400" dirty="0">
                <a:latin typeface="楷体" panose="02010609060101010101" pitchFamily="49" charset="-122"/>
                <a:ea typeface="楷体" panose="02010609060101010101" pitchFamily="49" charset="-122"/>
              </a:rPr>
              <a:t>柔又慈</a:t>
            </a:r>
            <a:r>
              <a:rPr lang="zh-TW" altLang="en-US" sz="5400" dirty="0" smtClean="0">
                <a:latin typeface="楷体" panose="02010609060101010101" pitchFamily="49" charset="-122"/>
                <a:ea typeface="楷体" panose="02010609060101010101" pitchFamily="49" charset="-122"/>
              </a:rPr>
              <a:t>祥</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帶著主愛的力</a:t>
            </a:r>
            <a:r>
              <a:rPr lang="zh-TW" altLang="en-US" sz="5400" dirty="0" smtClean="0">
                <a:latin typeface="楷体" panose="02010609060101010101" pitchFamily="49" charset="-122"/>
                <a:ea typeface="楷体" panose="02010609060101010101" pitchFamily="49" charset="-122"/>
              </a:rPr>
              <a:t>量</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向</a:t>
            </a:r>
            <a:r>
              <a:rPr lang="zh-TW" altLang="en-US" sz="5400" dirty="0">
                <a:latin typeface="楷体" panose="02010609060101010101" pitchFamily="49" charset="-122"/>
                <a:ea typeface="楷体" panose="02010609060101010101" pitchFamily="49" charset="-122"/>
              </a:rPr>
              <a:t>著我照</a:t>
            </a:r>
            <a:r>
              <a:rPr lang="zh-TW" altLang="en-US" sz="5400" dirty="0" smtClean="0">
                <a:latin typeface="楷体" panose="02010609060101010101" pitchFamily="49" charset="-122"/>
                <a:ea typeface="楷体" panose="02010609060101010101" pitchFamily="49" charset="-122"/>
              </a:rPr>
              <a:t>亮</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愛，我願意</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我的心不再隱</a:t>
            </a:r>
            <a:r>
              <a:rPr lang="zh-TW" altLang="en-US" sz="5400" dirty="0" smtClean="0">
                <a:latin typeface="楷体" panose="02010609060101010101" pitchFamily="49" charset="-122"/>
                <a:ea typeface="楷体" panose="02010609060101010101" pitchFamily="49" charset="-122"/>
              </a:rPr>
              <a:t>藏</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完</a:t>
            </a:r>
            <a:r>
              <a:rPr lang="zh-TW" altLang="en-US" sz="5400" dirty="0">
                <a:latin typeface="楷体" panose="02010609060101010101" pitchFamily="49" charset="-122"/>
                <a:ea typeface="楷体" panose="02010609060101010101" pitchFamily="49" charset="-122"/>
              </a:rPr>
              <a:t>全的擺</a:t>
            </a:r>
            <a:r>
              <a:rPr lang="zh-TW" altLang="en-US" sz="5400" dirty="0" smtClean="0">
                <a:latin typeface="楷体" panose="02010609060101010101" pitchFamily="49" charset="-122"/>
                <a:ea typeface="楷体" panose="02010609060101010101" pitchFamily="49" charset="-122"/>
              </a:rPr>
              <a:t>上</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願主愛來澆灌</a:t>
            </a:r>
            <a:r>
              <a:rPr lang="zh-TW" altLang="en-US" sz="5400" dirty="0" smtClean="0">
                <a:latin typeface="楷体" panose="02010609060101010101" pitchFamily="49" charset="-122"/>
                <a:ea typeface="楷体" panose="02010609060101010101" pitchFamily="49" charset="-122"/>
              </a:rPr>
              <a:t>我</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愛中得自由釋放</a:t>
            </a:r>
          </a:p>
        </p:txBody>
      </p:sp>
    </p:spTree>
    <p:extLst>
      <p:ext uri="{BB962C8B-B14F-4D97-AF65-F5344CB8AC3E}">
        <p14:creationId xmlns:p14="http://schemas.microsoft.com/office/powerpoint/2010/main" val="134414767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愛，我願意</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我願意降</a:t>
            </a:r>
            <a:r>
              <a:rPr lang="zh-TW" altLang="en-US" sz="5400" dirty="0" smtClean="0">
                <a:latin typeface="楷体" panose="02010609060101010101" pitchFamily="49" charset="-122"/>
                <a:ea typeface="楷体" panose="02010609060101010101" pitchFamily="49" charset="-122"/>
              </a:rPr>
              <a:t>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願意降</a:t>
            </a:r>
            <a:r>
              <a:rPr lang="zh-TW" altLang="en-US" sz="5400" dirty="0" smtClean="0">
                <a:latin typeface="楷体" panose="02010609060101010101" pitchFamily="49" charset="-122"/>
                <a:ea typeface="楷体" panose="02010609060101010101" pitchFamily="49" charset="-122"/>
              </a:rPr>
              <a:t>服</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在祢愛</a:t>
            </a:r>
            <a:r>
              <a:rPr lang="zh-TW" altLang="en-US" sz="5400" dirty="0">
                <a:latin typeface="楷体" panose="02010609060101010101" pitchFamily="49" charset="-122"/>
                <a:ea typeface="楷体" panose="02010609060101010101" pitchFamily="49" charset="-122"/>
              </a:rPr>
              <a:t>的懷抱</a:t>
            </a:r>
            <a:r>
              <a:rPr lang="zh-TW" altLang="en-US" sz="5400" dirty="0" smtClean="0">
                <a:latin typeface="楷体" panose="02010609060101010101" pitchFamily="49" charset="-122"/>
                <a:ea typeface="楷体" panose="02010609060101010101" pitchFamily="49" charset="-122"/>
              </a:rPr>
              <a:t>中</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願意降服</a:t>
            </a:r>
          </a:p>
        </p:txBody>
      </p:sp>
    </p:spTree>
    <p:extLst>
      <p:ext uri="{BB962C8B-B14F-4D97-AF65-F5344CB8AC3E}">
        <p14:creationId xmlns:p14="http://schemas.microsoft.com/office/powerpoint/2010/main" val="266943140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愛，我願意</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676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我的</a:t>
            </a:r>
            <a:r>
              <a:rPr lang="zh-TW" altLang="en-US" sz="5400" dirty="0" smtClean="0">
                <a:latin typeface="楷体" panose="02010609060101010101" pitchFamily="49" charset="-122"/>
                <a:ea typeface="楷体" panose="02010609060101010101" pitchFamily="49" charset="-122"/>
              </a:rPr>
              <a:t>主</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我的</a:t>
            </a:r>
            <a:r>
              <a:rPr lang="zh-TW" altLang="en-US" sz="5400" dirty="0" smtClean="0">
                <a:latin typeface="楷体" panose="02010609060101010101" pitchFamily="49" charset="-122"/>
                <a:ea typeface="楷体" panose="02010609060101010101" pitchFamily="49" charset="-122"/>
              </a:rPr>
              <a:t>主</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永遠</a:t>
            </a: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懷</a:t>
            </a:r>
            <a:r>
              <a:rPr lang="zh-TW" altLang="en-US" sz="5400" dirty="0">
                <a:latin typeface="楷体" panose="02010609060101010101" pitchFamily="49" charset="-122"/>
                <a:ea typeface="楷体" panose="02010609060101010101" pitchFamily="49" charset="-122"/>
              </a:rPr>
              <a:t>抱</a:t>
            </a:r>
            <a:r>
              <a:rPr lang="zh-TW" altLang="en-US" sz="5400" dirty="0" smtClean="0">
                <a:latin typeface="楷体" panose="02010609060101010101" pitchFamily="49" charset="-122"/>
                <a:ea typeface="楷体" panose="02010609060101010101" pitchFamily="49" charset="-122"/>
              </a:rPr>
              <a:t>中</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是我　</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我的主</a:t>
            </a:r>
          </a:p>
        </p:txBody>
      </p:sp>
    </p:spTree>
    <p:extLst>
      <p:ext uri="{BB962C8B-B14F-4D97-AF65-F5344CB8AC3E}">
        <p14:creationId xmlns:p14="http://schemas.microsoft.com/office/powerpoint/2010/main" val="260992723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27</TotalTime>
  <Words>639</Words>
  <Application>Microsoft Office PowerPoint</Application>
  <PresentationFormat>On-screen Show (4:3)</PresentationFormat>
  <Paragraphs>42</Paragraphs>
  <Slides>5</Slides>
  <Notes>5</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1_Purple Template 1 Trebuchet</vt:lpstr>
      <vt:lpstr>White with Courier font for code slides</vt:lpstr>
      <vt:lpstr>愛，我願意</vt:lpstr>
      <vt:lpstr>愛，我願意</vt:lpstr>
      <vt:lpstr>愛，我願意</vt:lpstr>
      <vt:lpstr>愛，我願意</vt:lpstr>
      <vt:lpstr>愛，我願意</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6</cp:revision>
  <dcterms:created xsi:type="dcterms:W3CDTF">2015-02-07T13:24:58Z</dcterms:created>
  <dcterms:modified xsi:type="dcterms:W3CDTF">2015-02-21T02:11:10Z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