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720027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78707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56182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66370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422695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895600"/>
            <a:ext cx="7681913" cy="838200"/>
          </a:xfrm>
        </p:spPr>
        <p:txBody>
          <a:bodyPr/>
          <a:lstStyle/>
          <a:p>
            <a:pPr algn="ctr"/>
            <a:r>
              <a:rPr lang="zh-CN" altLang="en-US" dirty="0">
                <a:effectLst/>
                <a:latin typeface="楷体" panose="02010609060101010101" pitchFamily="49" charset="-122"/>
                <a:ea typeface="楷体" panose="02010609060101010101" pitchFamily="49" charset="-122"/>
              </a:rPr>
              <a:t>我的神我敬拜祢</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我的神我敬拜祢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我的神 我要敬</a:t>
            </a:r>
            <a:r>
              <a:rPr lang="zh-TW" altLang="en-US" sz="5400" dirty="0" smtClean="0">
                <a:latin typeface="楷体" panose="02010609060101010101" pitchFamily="49" charset="-122"/>
                <a:ea typeface="楷体" panose="02010609060101010101" pitchFamily="49" charset="-122"/>
              </a:rPr>
              <a:t>拜祢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我的心深深地</a:t>
            </a:r>
            <a:r>
              <a:rPr lang="zh-TW" altLang="en-US" sz="5400" dirty="0" smtClean="0">
                <a:latin typeface="楷体" panose="02010609060101010101" pitchFamily="49" charset="-122"/>
                <a:ea typeface="楷体" panose="02010609060101010101" pitchFamily="49" charset="-122"/>
              </a:rPr>
              <a:t>愛祢</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我的神我敬拜祢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在祢的座前</a:t>
            </a:r>
          </a:p>
          <a:p>
            <a:pPr marL="0" indent="0" algn="ctr">
              <a:buNone/>
            </a:pPr>
            <a:r>
              <a:rPr lang="zh-TW" altLang="en-US" sz="5400" dirty="0">
                <a:latin typeface="楷体" panose="02010609060101010101" pitchFamily="49" charset="-122"/>
                <a:ea typeface="楷体" panose="02010609060101010101" pitchFamily="49" charset="-122"/>
              </a:rPr>
              <a:t>我思想祢恩典</a:t>
            </a:r>
          </a:p>
          <a:p>
            <a:pPr marL="0" indent="0" algn="ctr">
              <a:buNone/>
            </a:pPr>
            <a:r>
              <a:rPr lang="zh-TW" altLang="en-US" sz="5400" dirty="0">
                <a:latin typeface="楷体" panose="02010609060101010101" pitchFamily="49" charset="-122"/>
                <a:ea typeface="楷体" panose="02010609060101010101" pitchFamily="49" charset="-122"/>
              </a:rPr>
              <a:t>我的心讚美敬拜祢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22917703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我的神我敬拜祢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66199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祢是</a:t>
            </a:r>
            <a:r>
              <a:rPr lang="zh-TW" altLang="en-US" sz="5400" dirty="0">
                <a:latin typeface="楷体" panose="02010609060101010101" pitchFamily="49" charset="-122"/>
                <a:ea typeface="楷体" panose="02010609060101010101" pitchFamily="49" charset="-122"/>
              </a:rPr>
              <a:t>我心靈的滿足</a:t>
            </a: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我唯一的喜樂</a:t>
            </a:r>
          </a:p>
        </p:txBody>
      </p:sp>
    </p:spTree>
    <p:extLst>
      <p:ext uri="{BB962C8B-B14F-4D97-AF65-F5344CB8AC3E}">
        <p14:creationId xmlns:p14="http://schemas.microsoft.com/office/powerpoint/2010/main" val="398505104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我的神我敬拜祢</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在祢的座前</a:t>
            </a:r>
          </a:p>
          <a:p>
            <a:pPr marL="0" indent="0" algn="ctr">
              <a:buNone/>
            </a:pPr>
            <a:r>
              <a:rPr lang="zh-TW" altLang="en-US" sz="5400" dirty="0">
                <a:latin typeface="楷体" panose="02010609060101010101" pitchFamily="49" charset="-122"/>
                <a:ea typeface="楷体" panose="02010609060101010101" pitchFamily="49" charset="-122"/>
              </a:rPr>
              <a:t>我思想祢恩典</a:t>
            </a:r>
          </a:p>
          <a:p>
            <a:pPr marL="0" indent="0" algn="ctr">
              <a:buNone/>
            </a:pPr>
            <a:r>
              <a:rPr lang="zh-TW" altLang="en-US" sz="5400" dirty="0">
                <a:latin typeface="楷体" panose="02010609060101010101" pitchFamily="49" charset="-122"/>
                <a:ea typeface="楷体" panose="02010609060101010101" pitchFamily="49" charset="-122"/>
              </a:rPr>
              <a:t>我的神我要敬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p>
        </p:txBody>
      </p:sp>
    </p:spTree>
    <p:extLst>
      <p:ext uri="{BB962C8B-B14F-4D97-AF65-F5344CB8AC3E}">
        <p14:creationId xmlns:p14="http://schemas.microsoft.com/office/powerpoint/2010/main" val="230594884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60</TotalTime>
  <Words>615</Words>
  <Application>Microsoft Office PowerPoint</Application>
  <PresentationFormat>On-screen Show (4:3)</PresentationFormat>
  <Paragraphs>35</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我的神我敬拜祢</vt:lpstr>
      <vt:lpstr>我的神我敬拜祢</vt:lpstr>
      <vt:lpstr>我的神我敬拜祢</vt:lpstr>
      <vt:lpstr>我的神我敬拜祢</vt:lpstr>
      <vt:lpstr>我的神我敬拜祢</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2015-10-06T11:59:48Z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