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994488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074397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300938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lstStyle/>
          <a:p>
            <a:pPr algn="ctr"/>
            <a:r>
              <a:rPr lang="zh-TW" altLang="en-US" dirty="0">
                <a:effectLst/>
                <a:latin typeface="楷体" panose="02010609060101010101" pitchFamily="49" charset="-122"/>
                <a:ea typeface="楷体" panose="02010609060101010101" pitchFamily="49" charset="-122"/>
              </a:rPr>
              <a:t>一生一世</a:t>
            </a:r>
            <a:endParaRPr lang="zh-TW" altLang="en-US" dirty="0">
              <a:effectLst/>
              <a:latin typeface="楷体" panose="02010609060101010101" pitchFamily="49" charset="-122"/>
              <a:ea typeface="楷体" panose="02010609060101010101" pitchFamily="49" charset="-122"/>
            </a:endParaRPr>
          </a:p>
        </p:txBody>
      </p:sp>
      <p:sp>
        <p:nvSpPr>
          <p:cNvPr id="5" name="Subtitle 4"/>
          <p:cNvSpPr>
            <a:spLocks noGrp="1"/>
          </p:cNvSpPr>
          <p:nvPr>
            <p:ph type="subTitle" idx="1"/>
          </p:nvPr>
        </p:nvSpPr>
        <p:spPr>
          <a:xfrm>
            <a:off x="730249" y="4038600"/>
            <a:ext cx="7681913" cy="768053"/>
          </a:xfrm>
        </p:spPr>
        <p:txBody>
          <a:bodyPr/>
          <a:lstStyle/>
          <a:p>
            <a:pPr algn="ctr"/>
            <a:r>
              <a:rPr lang="zh-CN" altLang="en-US" sz="5400" dirty="0">
                <a:latin typeface="楷体" panose="02010609060101010101" pitchFamily="49" charset="-122"/>
                <a:ea typeface="楷体" panose="02010609060101010101" pitchFamily="49" charset="-122"/>
              </a:rPr>
              <a:t>曲</a:t>
            </a:r>
            <a:r>
              <a:rPr lang="en-US" altLang="zh-CN" sz="5400" dirty="0">
                <a:latin typeface="楷体" panose="02010609060101010101" pitchFamily="49" charset="-122"/>
                <a:ea typeface="楷体" panose="02010609060101010101" pitchFamily="49" charset="-122"/>
              </a:rPr>
              <a:t>︰</a:t>
            </a:r>
            <a:r>
              <a:rPr lang="zh-CN" altLang="en-US" sz="5400" dirty="0">
                <a:latin typeface="楷体" panose="02010609060101010101" pitchFamily="49" charset="-122"/>
                <a:ea typeface="楷体" panose="02010609060101010101" pitchFamily="49" charset="-122"/>
              </a:rPr>
              <a:t>葉邵家菁</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一生一世</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耶和華是我的亮光</a:t>
            </a:r>
          </a:p>
          <a:p>
            <a:pPr marL="0" indent="0" algn="ctr">
              <a:buNone/>
            </a:pPr>
            <a:r>
              <a:rPr lang="zh-TW" altLang="en-US" sz="5400" dirty="0">
                <a:latin typeface="楷体" panose="02010609060101010101" pitchFamily="49" charset="-122"/>
                <a:ea typeface="楷体" panose="02010609060101010101" pitchFamily="49" charset="-122"/>
              </a:rPr>
              <a:t>耶和華是我的拯救</a:t>
            </a:r>
          </a:p>
          <a:p>
            <a:pPr marL="0" indent="0" algn="ctr">
              <a:buNone/>
            </a:pPr>
            <a:r>
              <a:rPr lang="zh-TW" altLang="en-US" sz="5400" dirty="0">
                <a:latin typeface="楷体" panose="02010609060101010101" pitchFamily="49" charset="-122"/>
                <a:ea typeface="楷体" panose="02010609060101010101" pitchFamily="49" charset="-122"/>
              </a:rPr>
              <a:t>耶和華是我性命的保障</a:t>
            </a:r>
          </a:p>
          <a:p>
            <a:pPr marL="0" indent="0" algn="ctr">
              <a:buNone/>
            </a:pPr>
            <a:r>
              <a:rPr lang="zh-TW" altLang="en-US" sz="5400" dirty="0">
                <a:latin typeface="楷体" panose="02010609060101010101" pitchFamily="49" charset="-122"/>
                <a:ea typeface="楷体" panose="02010609060101010101" pitchFamily="49" charset="-122"/>
              </a:rPr>
              <a:t>我還懼誰呢</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一生一世</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耶和華是我的盾牌</a:t>
            </a:r>
          </a:p>
          <a:p>
            <a:pPr marL="0" indent="0" algn="ctr">
              <a:buNone/>
            </a:pPr>
            <a:r>
              <a:rPr lang="zh-TW" altLang="en-US" sz="5400" dirty="0">
                <a:latin typeface="楷体" panose="02010609060101010101" pitchFamily="49" charset="-122"/>
                <a:ea typeface="楷体" panose="02010609060101010101" pitchFamily="49" charset="-122"/>
              </a:rPr>
              <a:t>耶和華是我的高台</a:t>
            </a:r>
          </a:p>
          <a:p>
            <a:pPr marL="0" indent="0" algn="ctr">
              <a:buNone/>
            </a:pPr>
            <a:r>
              <a:rPr lang="zh-TW" altLang="en-US" sz="5400" dirty="0">
                <a:latin typeface="楷体" panose="02010609060101010101" pitchFamily="49" charset="-122"/>
                <a:ea typeface="楷体" panose="02010609060101010101" pitchFamily="49" charset="-122"/>
              </a:rPr>
              <a:t>耶和華是我性命的保障</a:t>
            </a:r>
          </a:p>
          <a:p>
            <a:pPr marL="0" indent="0" algn="ctr">
              <a:buNone/>
            </a:pPr>
            <a:r>
              <a:rPr lang="zh-TW" altLang="en-US" sz="5400" dirty="0">
                <a:latin typeface="楷体" panose="02010609060101010101" pitchFamily="49" charset="-122"/>
                <a:ea typeface="楷体" panose="02010609060101010101" pitchFamily="49" charset="-122"/>
              </a:rPr>
              <a:t>我還懼誰呢</a:t>
            </a:r>
          </a:p>
        </p:txBody>
      </p:sp>
    </p:spTree>
    <p:extLst>
      <p:ext uri="{BB962C8B-B14F-4D97-AF65-F5344CB8AC3E}">
        <p14:creationId xmlns:p14="http://schemas.microsoft.com/office/powerpoint/2010/main" val="80323814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一生一世</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有一件事我曾尋求</a:t>
            </a:r>
          </a:p>
          <a:p>
            <a:pPr marL="0" indent="0" algn="ctr">
              <a:buNone/>
            </a:pPr>
            <a:r>
              <a:rPr lang="zh-TW" altLang="en-US" sz="5400" dirty="0">
                <a:latin typeface="楷体" panose="02010609060101010101" pitchFamily="49" charset="-122"/>
                <a:ea typeface="楷体" panose="02010609060101010101" pitchFamily="49" charset="-122"/>
              </a:rPr>
              <a:t>我仍要尋求</a:t>
            </a:r>
          </a:p>
          <a:p>
            <a:pPr marL="0" indent="0" algn="ctr">
              <a:buNone/>
            </a:pPr>
            <a:r>
              <a:rPr lang="zh-TW" altLang="en-US" sz="5400" dirty="0">
                <a:latin typeface="楷体" panose="02010609060101010101" pitchFamily="49" charset="-122"/>
                <a:ea typeface="楷体" panose="02010609060101010101" pitchFamily="49" charset="-122"/>
              </a:rPr>
              <a:t>就是一生一世</a:t>
            </a:r>
          </a:p>
          <a:p>
            <a:pPr marL="0" indent="0" algn="ctr">
              <a:buNone/>
            </a:pPr>
            <a:r>
              <a:rPr lang="zh-TW" altLang="en-US" sz="5400" dirty="0">
                <a:latin typeface="楷体" panose="02010609060101010101" pitchFamily="49" charset="-122"/>
                <a:ea typeface="楷体" panose="02010609060101010101" pitchFamily="49" charset="-122"/>
              </a:rPr>
              <a:t>住在耶和華的殿中</a:t>
            </a:r>
          </a:p>
          <a:p>
            <a:pPr marL="0" indent="0" algn="ctr">
              <a:buNone/>
            </a:pPr>
            <a:r>
              <a:rPr lang="zh-TW" altLang="en-US" sz="5400" dirty="0">
                <a:latin typeface="楷体" panose="02010609060101010101" pitchFamily="49" charset="-122"/>
                <a:ea typeface="楷体" panose="02010609060101010101" pitchFamily="49" charset="-122"/>
              </a:rPr>
              <a:t>瞻仰祂榮美</a:t>
            </a:r>
          </a:p>
        </p:txBody>
      </p:sp>
    </p:spTree>
    <p:extLst>
      <p:ext uri="{BB962C8B-B14F-4D97-AF65-F5344CB8AC3E}">
        <p14:creationId xmlns:p14="http://schemas.microsoft.com/office/powerpoint/2010/main" val="36249380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一生一世</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有一件事我曾尋求</a:t>
            </a:r>
          </a:p>
          <a:p>
            <a:pPr marL="0" indent="0" algn="ctr">
              <a:buNone/>
            </a:pPr>
            <a:r>
              <a:rPr lang="zh-TW" altLang="en-US" sz="5400" dirty="0">
                <a:latin typeface="楷体" panose="02010609060101010101" pitchFamily="49" charset="-122"/>
                <a:ea typeface="楷体" panose="02010609060101010101" pitchFamily="49" charset="-122"/>
              </a:rPr>
              <a:t>我仍要尋求</a:t>
            </a:r>
          </a:p>
          <a:p>
            <a:pPr marL="0" indent="0" algn="ctr">
              <a:buNone/>
            </a:pPr>
            <a:r>
              <a:rPr lang="zh-TW" altLang="en-US" sz="5400" dirty="0">
                <a:latin typeface="楷体" panose="02010609060101010101" pitchFamily="49" charset="-122"/>
                <a:ea typeface="楷体" panose="02010609060101010101" pitchFamily="49" charset="-122"/>
              </a:rPr>
              <a:t>就是一生一世</a:t>
            </a:r>
          </a:p>
          <a:p>
            <a:pPr marL="0" indent="0" algn="ctr">
              <a:buNone/>
            </a:pPr>
            <a:r>
              <a:rPr lang="zh-TW" altLang="en-US" sz="5400" dirty="0">
                <a:latin typeface="楷体" panose="02010609060101010101" pitchFamily="49" charset="-122"/>
                <a:ea typeface="楷体" panose="02010609060101010101" pitchFamily="49" charset="-122"/>
              </a:rPr>
              <a:t>住在耶和華的殿中</a:t>
            </a:r>
          </a:p>
          <a:p>
            <a:pPr marL="0" indent="0" algn="ctr">
              <a:buNone/>
            </a:pPr>
            <a:r>
              <a:rPr lang="zh-TW" altLang="en-US" sz="5400" dirty="0">
                <a:latin typeface="楷体" panose="02010609060101010101" pitchFamily="49" charset="-122"/>
                <a:ea typeface="楷体" panose="02010609060101010101" pitchFamily="49" charset="-122"/>
              </a:rPr>
              <a:t>尋求祂的面</a:t>
            </a:r>
          </a:p>
        </p:txBody>
      </p:sp>
    </p:spTree>
    <p:extLst>
      <p:ext uri="{BB962C8B-B14F-4D97-AF65-F5344CB8AC3E}">
        <p14:creationId xmlns:p14="http://schemas.microsoft.com/office/powerpoint/2010/main" val="27726547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53</TotalTime>
  <Words>662</Words>
  <Application>Microsoft Office PowerPoint</Application>
  <PresentationFormat>On-screen Show (4:3)</PresentationFormat>
  <Paragraphs>44</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一生一世</vt:lpstr>
      <vt:lpstr>一生一世</vt:lpstr>
      <vt:lpstr>一生一世</vt:lpstr>
      <vt:lpstr>一生一世</vt:lpstr>
      <vt:lpstr>一生一世</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2015-06-23T23:05:39Z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