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7"/>
  </p:notesMasterIdLst>
  <p:sldIdLst>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403"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2.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8/22/2015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9228149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27152706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2368169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12493820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13</a:t>
            </a:fld>
            <a:endParaRPr lang="en-US" dirty="0"/>
          </a:p>
        </p:txBody>
      </p:sp>
    </p:spTree>
    <p:extLst>
      <p:ext uri="{BB962C8B-B14F-4D97-AF65-F5344CB8AC3E}">
        <p14:creationId xmlns:p14="http://schemas.microsoft.com/office/powerpoint/2010/main" val="4061169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4287981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0904244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742986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1480097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905047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758943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6709275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3741988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8" y="2057400"/>
            <a:ext cx="7681913" cy="1524000"/>
          </a:xfrm>
        </p:spPr>
        <p:txBody>
          <a:bodyPr/>
          <a:lstStyle/>
          <a:p>
            <a:pPr algn="ctr"/>
            <a:r>
              <a:rPr lang="en-US" altLang="zh-TW" dirty="0" smtClean="0">
                <a:effectLst/>
                <a:ea typeface="楷体" panose="02010609060101010101" pitchFamily="49" charset="-122"/>
              </a:rPr>
              <a:t>Heart </a:t>
            </a:r>
            <a:r>
              <a:rPr lang="en-US" altLang="zh-TW" dirty="0">
                <a:effectLst/>
                <a:ea typeface="楷体" panose="02010609060101010101" pitchFamily="49" charset="-122"/>
              </a:rPr>
              <a:t>of </a:t>
            </a:r>
            <a:r>
              <a:rPr lang="en-US" altLang="zh-TW" dirty="0" smtClean="0">
                <a:effectLst/>
                <a:ea typeface="楷体" panose="02010609060101010101" pitchFamily="49" charset="-122"/>
              </a:rPr>
              <a:t>Worship</a:t>
            </a:r>
            <a:br>
              <a:rPr lang="en-US" altLang="zh-TW" dirty="0" smtClean="0">
                <a:effectLst/>
                <a:ea typeface="楷体" panose="02010609060101010101" pitchFamily="49" charset="-122"/>
              </a:rPr>
            </a:br>
            <a:r>
              <a:rPr lang="zh-TW" altLang="en-US" dirty="0">
                <a:effectLst/>
                <a:latin typeface="楷体" panose="02010609060101010101" pitchFamily="49" charset="-122"/>
                <a:ea typeface="楷体" panose="02010609060101010101" pitchFamily="49" charset="-122"/>
              </a:rPr>
              <a:t>敬拜的心</a:t>
            </a:r>
            <a:endParaRPr lang="zh-TW" altLang="en-US" dirty="0">
              <a:effectLst/>
              <a:ea typeface="楷体" panose="02010609060101010101" pitchFamily="49" charset="-122"/>
            </a:endParaRPr>
          </a:p>
        </p:txBody>
      </p:sp>
      <p:sp>
        <p:nvSpPr>
          <p:cNvPr id="3" name="Subtitle 2"/>
          <p:cNvSpPr>
            <a:spLocks noGrp="1"/>
          </p:cNvSpPr>
          <p:nvPr>
            <p:ph type="subTitle" idx="1"/>
          </p:nvPr>
        </p:nvSpPr>
        <p:spPr>
          <a:xfrm>
            <a:off x="730249" y="4724400"/>
            <a:ext cx="7681913" cy="1295400"/>
          </a:xfrm>
        </p:spPr>
        <p:txBody>
          <a:bodyPr/>
          <a:lstStyle/>
          <a:p>
            <a:pPr algn="ctr"/>
            <a:r>
              <a:rPr lang="en-US" altLang="zh-TW" sz="4800" dirty="0">
                <a:latin typeface="+mj-lt"/>
                <a:ea typeface="楷体" panose="02010609060101010101" pitchFamily="49" charset="-122"/>
              </a:rPr>
              <a:t>Matt Redman</a:t>
            </a:r>
            <a:endParaRPr lang="en-US" altLang="zh-TW" sz="4800" dirty="0" smtClean="0">
              <a:latin typeface="+mj-lt"/>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Heart of </a:t>
            </a:r>
            <a:r>
              <a:rPr lang="en-US" altLang="zh-TW" sz="5400" dirty="0" smtClean="0">
                <a:effectLst/>
                <a:ea typeface="楷体" panose="02010609060101010101" pitchFamily="49" charset="-122"/>
              </a:rPr>
              <a:t>Worship </a:t>
            </a:r>
            <a:r>
              <a:rPr lang="zh-TW" altLang="en-US" sz="5400" dirty="0" smtClean="0">
                <a:effectLst/>
                <a:latin typeface="楷体" panose="02010609060101010101" pitchFamily="49" charset="-122"/>
                <a:ea typeface="楷体" panose="02010609060101010101" pitchFamily="49" charset="-122"/>
              </a:rPr>
              <a:t>敬</a:t>
            </a:r>
            <a:r>
              <a:rPr lang="zh-TW" altLang="en-US" sz="5400" dirty="0">
                <a:effectLst/>
                <a:latin typeface="楷体" panose="02010609060101010101" pitchFamily="49" charset="-122"/>
                <a:ea typeface="楷体" panose="02010609060101010101" pitchFamily="49" charset="-122"/>
              </a:rPr>
              <a:t>拜的心</a:t>
            </a:r>
          </a:p>
        </p:txBody>
      </p:sp>
      <p:sp>
        <p:nvSpPr>
          <p:cNvPr id="3" name="Subtitle 2"/>
          <p:cNvSpPr>
            <a:spLocks noGrp="1"/>
          </p:cNvSpPr>
          <p:nvPr>
            <p:ph type="body" sz="quarter" idx="10"/>
          </p:nvPr>
        </p:nvSpPr>
        <p:spPr>
          <a:xfrm>
            <a:off x="381000" y="1295400"/>
            <a:ext cx="8382000" cy="5032147"/>
          </a:xfrm>
        </p:spPr>
        <p:txBody>
          <a:bodyPr/>
          <a:lstStyle/>
          <a:p>
            <a:pPr marL="0" indent="0" algn="ctr">
              <a:buNone/>
            </a:pPr>
            <a:r>
              <a:rPr lang="en-US" altLang="zh-TW" sz="4800" dirty="0">
                <a:latin typeface="+mj-lt"/>
                <a:ea typeface="楷体" panose="02010609060101010101" pitchFamily="49" charset="-122"/>
              </a:rPr>
              <a:t>I'll bring You more than a song,</a:t>
            </a:r>
          </a:p>
          <a:p>
            <a:pPr marL="0" indent="0" algn="ctr">
              <a:buNone/>
            </a:pPr>
            <a:r>
              <a:rPr lang="en-US" altLang="zh-TW" sz="4800" dirty="0" smtClean="0">
                <a:latin typeface="+mj-lt"/>
                <a:ea typeface="楷体" panose="02010609060101010101" pitchFamily="49" charset="-122"/>
              </a:rPr>
              <a:t>for </a:t>
            </a:r>
            <a:r>
              <a:rPr lang="en-US" altLang="zh-TW" sz="4800" dirty="0">
                <a:latin typeface="+mj-lt"/>
                <a:ea typeface="楷体" panose="02010609060101010101" pitchFamily="49" charset="-122"/>
              </a:rPr>
              <a:t>a song in </a:t>
            </a:r>
            <a:r>
              <a:rPr lang="en-US" altLang="zh-TW" sz="4800" dirty="0" smtClean="0">
                <a:latin typeface="+mj-lt"/>
                <a:ea typeface="楷体" panose="02010609060101010101" pitchFamily="49" charset="-122"/>
              </a:rPr>
              <a:t>itself</a:t>
            </a:r>
          </a:p>
          <a:p>
            <a:pPr marL="0" indent="0" algn="ctr">
              <a:buNone/>
            </a:pPr>
            <a:r>
              <a:rPr lang="en-US" altLang="zh-TW" sz="4800" dirty="0" smtClean="0">
                <a:ea typeface="楷体" panose="02010609060101010101" pitchFamily="49" charset="-122"/>
              </a:rPr>
              <a:t>is </a:t>
            </a:r>
            <a:r>
              <a:rPr lang="en-US" altLang="zh-TW" sz="4800" dirty="0">
                <a:ea typeface="楷体" panose="02010609060101010101" pitchFamily="49" charset="-122"/>
              </a:rPr>
              <a:t>not what You have required.</a:t>
            </a:r>
          </a:p>
          <a:p>
            <a:pPr marL="0" indent="0" algn="ctr">
              <a:buNone/>
            </a:pPr>
            <a:r>
              <a:rPr lang="zh-TW" altLang="en-US" sz="5400" dirty="0" smtClean="0">
                <a:ea typeface="楷体" panose="02010609060101010101" pitchFamily="49" charset="-122"/>
              </a:rPr>
              <a:t>不</a:t>
            </a:r>
            <a:r>
              <a:rPr lang="zh-TW" altLang="en-US" sz="5400" dirty="0">
                <a:ea typeface="楷体" panose="02010609060101010101" pitchFamily="49" charset="-122"/>
              </a:rPr>
              <a:t>只是歌唱聲音</a:t>
            </a:r>
          </a:p>
          <a:p>
            <a:pPr marL="0" indent="0" algn="ctr">
              <a:buNone/>
            </a:pPr>
            <a:r>
              <a:rPr lang="zh-TW" altLang="en-US" sz="5400" dirty="0" smtClean="0">
                <a:latin typeface="+mj-lt"/>
                <a:ea typeface="楷体" panose="02010609060101010101" pitchFamily="49" charset="-122"/>
              </a:rPr>
              <a:t>因</a:t>
            </a:r>
            <a:r>
              <a:rPr lang="zh-TW" altLang="en-US" sz="5400" dirty="0">
                <a:latin typeface="+mj-lt"/>
                <a:ea typeface="楷体" panose="02010609060101010101" pitchFamily="49" charset="-122"/>
              </a:rPr>
              <a:t>為那不是</a:t>
            </a:r>
            <a:r>
              <a:rPr lang="zh-TW" altLang="en-US" sz="5400" dirty="0" smtClean="0">
                <a:latin typeface="+mj-lt"/>
                <a:ea typeface="楷体" panose="02010609060101010101" pitchFamily="49" charset="-122"/>
              </a:rPr>
              <a:t>祢</a:t>
            </a:r>
            <a:endParaRPr lang="en-US" altLang="zh-TW" sz="5400" dirty="0" smtClean="0">
              <a:latin typeface="+mj-lt"/>
              <a:ea typeface="楷体" panose="02010609060101010101" pitchFamily="49" charset="-122"/>
            </a:endParaRPr>
          </a:p>
          <a:p>
            <a:pPr marL="0" indent="0" algn="ctr">
              <a:buNone/>
            </a:pPr>
            <a:r>
              <a:rPr lang="zh-TW" altLang="en-US" sz="5400" dirty="0">
                <a:ea typeface="楷体" panose="02010609060101010101" pitchFamily="49" charset="-122"/>
              </a:rPr>
              <a:t>心真正所在意</a:t>
            </a:r>
            <a:r>
              <a:rPr lang="zh-TW" altLang="en-US" sz="5400" dirty="0" smtClean="0">
                <a:ea typeface="楷体" panose="02010609060101010101" pitchFamily="49" charset="-122"/>
              </a:rPr>
              <a:t>的</a:t>
            </a:r>
            <a:endParaRPr lang="zh-TW" altLang="en-US" sz="5400" dirty="0">
              <a:ea typeface="楷体" panose="02010609060101010101" pitchFamily="49" charset="-122"/>
            </a:endParaRPr>
          </a:p>
        </p:txBody>
      </p:sp>
    </p:spTree>
    <p:extLst>
      <p:ext uri="{BB962C8B-B14F-4D97-AF65-F5344CB8AC3E}">
        <p14:creationId xmlns:p14="http://schemas.microsoft.com/office/powerpoint/2010/main" val="1908650395"/>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Heart of </a:t>
            </a:r>
            <a:r>
              <a:rPr lang="en-US" altLang="zh-TW" sz="5400" dirty="0" smtClean="0">
                <a:effectLst/>
                <a:ea typeface="楷体" panose="02010609060101010101" pitchFamily="49" charset="-122"/>
              </a:rPr>
              <a:t>Worship </a:t>
            </a:r>
            <a:r>
              <a:rPr lang="zh-TW" altLang="en-US" sz="5400" dirty="0" smtClean="0">
                <a:effectLst/>
                <a:latin typeface="楷体" panose="02010609060101010101" pitchFamily="49" charset="-122"/>
                <a:ea typeface="楷体" panose="02010609060101010101" pitchFamily="49" charset="-122"/>
              </a:rPr>
              <a:t>敬</a:t>
            </a:r>
            <a:r>
              <a:rPr lang="zh-TW" altLang="en-US" sz="5400" dirty="0">
                <a:effectLst/>
                <a:latin typeface="楷体" panose="02010609060101010101" pitchFamily="49" charset="-122"/>
                <a:ea typeface="楷体" panose="02010609060101010101" pitchFamily="49" charset="-122"/>
              </a:rPr>
              <a:t>拜的心</a:t>
            </a:r>
          </a:p>
        </p:txBody>
      </p:sp>
      <p:sp>
        <p:nvSpPr>
          <p:cNvPr id="3" name="Subtitle 2"/>
          <p:cNvSpPr>
            <a:spLocks noGrp="1"/>
          </p:cNvSpPr>
          <p:nvPr>
            <p:ph type="body" sz="quarter" idx="10"/>
          </p:nvPr>
        </p:nvSpPr>
        <p:spPr>
          <a:xfrm>
            <a:off x="381000" y="1295400"/>
            <a:ext cx="8382000" cy="5032147"/>
          </a:xfrm>
        </p:spPr>
        <p:txBody>
          <a:bodyPr/>
          <a:lstStyle/>
          <a:p>
            <a:pPr marL="0" indent="0" algn="ctr">
              <a:buNone/>
            </a:pPr>
            <a:r>
              <a:rPr lang="en-US" altLang="zh-TW" sz="4800" dirty="0">
                <a:latin typeface="+mj-lt"/>
                <a:ea typeface="楷体" panose="02010609060101010101" pitchFamily="49" charset="-122"/>
              </a:rPr>
              <a:t>You search much deeper within,</a:t>
            </a:r>
          </a:p>
          <a:p>
            <a:pPr marL="0" indent="0" algn="ctr">
              <a:buNone/>
            </a:pPr>
            <a:r>
              <a:rPr lang="en-US" altLang="zh-TW" sz="4800" dirty="0" smtClean="0">
                <a:latin typeface="+mj-lt"/>
                <a:ea typeface="楷体" panose="02010609060101010101" pitchFamily="49" charset="-122"/>
              </a:rPr>
              <a:t>through </a:t>
            </a:r>
            <a:r>
              <a:rPr lang="en-US" altLang="zh-TW" sz="4800" dirty="0">
                <a:latin typeface="+mj-lt"/>
                <a:ea typeface="楷体" panose="02010609060101010101" pitchFamily="49" charset="-122"/>
              </a:rPr>
              <a:t>the way things </a:t>
            </a:r>
            <a:r>
              <a:rPr lang="en-US" altLang="zh-TW" sz="4800" dirty="0" smtClean="0">
                <a:latin typeface="+mj-lt"/>
                <a:ea typeface="楷体" panose="02010609060101010101" pitchFamily="49" charset="-122"/>
              </a:rPr>
              <a:t>appear,</a:t>
            </a:r>
          </a:p>
          <a:p>
            <a:pPr marL="0" indent="0" algn="ctr">
              <a:buNone/>
            </a:pPr>
            <a:r>
              <a:rPr lang="en-US" altLang="zh-TW" sz="4800" dirty="0" smtClean="0">
                <a:ea typeface="楷体" panose="02010609060101010101" pitchFamily="49" charset="-122"/>
              </a:rPr>
              <a:t>You're </a:t>
            </a:r>
            <a:r>
              <a:rPr lang="en-US" altLang="zh-TW" sz="4800" dirty="0">
                <a:ea typeface="楷体" panose="02010609060101010101" pitchFamily="49" charset="-122"/>
              </a:rPr>
              <a:t>looking into my heart.</a:t>
            </a:r>
          </a:p>
          <a:p>
            <a:pPr marL="0" indent="0" algn="ctr">
              <a:buNone/>
            </a:pPr>
            <a:r>
              <a:rPr lang="zh-TW" altLang="en-US" sz="5400" dirty="0" smtClean="0">
                <a:ea typeface="楷体" panose="02010609060101010101" pitchFamily="49" charset="-122"/>
              </a:rPr>
              <a:t>在</a:t>
            </a:r>
            <a:r>
              <a:rPr lang="zh-TW" altLang="en-US" sz="5400" dirty="0">
                <a:ea typeface="楷体" panose="02010609060101010101" pitchFamily="49" charset="-122"/>
              </a:rPr>
              <a:t>我心深處祢聽</a:t>
            </a:r>
          </a:p>
          <a:p>
            <a:pPr marL="0" indent="0" algn="ctr">
              <a:buNone/>
            </a:pPr>
            <a:r>
              <a:rPr lang="zh-TW" altLang="en-US" sz="5400" dirty="0" smtClean="0">
                <a:latin typeface="+mj-lt"/>
                <a:ea typeface="楷体" panose="02010609060101010101" pitchFamily="49" charset="-122"/>
              </a:rPr>
              <a:t>所</a:t>
            </a:r>
            <a:r>
              <a:rPr lang="zh-TW" altLang="en-US" sz="5400" dirty="0">
                <a:latin typeface="+mj-lt"/>
                <a:ea typeface="楷体" panose="02010609060101010101" pitchFamily="49" charset="-122"/>
              </a:rPr>
              <a:t>有微小意</a:t>
            </a:r>
            <a:r>
              <a:rPr lang="zh-TW" altLang="en-US" sz="5400" dirty="0" smtClean="0">
                <a:latin typeface="+mj-lt"/>
                <a:ea typeface="楷体" panose="02010609060101010101" pitchFamily="49" charset="-122"/>
              </a:rPr>
              <a:t>念</a:t>
            </a:r>
            <a:r>
              <a:rPr lang="en-US" altLang="zh-TW" sz="5400" dirty="0" smtClean="0">
                <a:latin typeface="+mj-lt"/>
                <a:ea typeface="楷体" panose="02010609060101010101" pitchFamily="49" charset="-122"/>
              </a:rPr>
              <a:t> </a:t>
            </a:r>
          </a:p>
          <a:p>
            <a:pPr marL="0" indent="0" algn="ctr">
              <a:buNone/>
            </a:pPr>
            <a:r>
              <a:rPr lang="zh-TW" altLang="en-US" sz="5400" dirty="0" smtClean="0">
                <a:ea typeface="楷体" panose="02010609060101010101" pitchFamily="49" charset="-122"/>
              </a:rPr>
              <a:t>祢知我所求所想</a:t>
            </a:r>
            <a:endParaRPr lang="zh-TW" altLang="en-US" sz="5400" dirty="0">
              <a:ea typeface="楷体" panose="02010609060101010101" pitchFamily="49" charset="-122"/>
            </a:endParaRPr>
          </a:p>
        </p:txBody>
      </p:sp>
    </p:spTree>
    <p:extLst>
      <p:ext uri="{BB962C8B-B14F-4D97-AF65-F5344CB8AC3E}">
        <p14:creationId xmlns:p14="http://schemas.microsoft.com/office/powerpoint/2010/main" val="2656604073"/>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Heart of </a:t>
            </a:r>
            <a:r>
              <a:rPr lang="en-US" altLang="zh-TW" sz="5400" dirty="0" smtClean="0">
                <a:effectLst/>
                <a:ea typeface="楷体" panose="02010609060101010101" pitchFamily="49" charset="-122"/>
              </a:rPr>
              <a:t>Worship </a:t>
            </a:r>
            <a:r>
              <a:rPr lang="zh-TW" altLang="en-US" sz="5400" dirty="0" smtClean="0">
                <a:effectLst/>
                <a:latin typeface="楷体" panose="02010609060101010101" pitchFamily="49" charset="-122"/>
                <a:ea typeface="楷体" panose="02010609060101010101" pitchFamily="49" charset="-122"/>
              </a:rPr>
              <a:t>敬</a:t>
            </a:r>
            <a:r>
              <a:rPr lang="zh-TW" altLang="en-US" sz="5400" dirty="0">
                <a:effectLst/>
                <a:latin typeface="楷体" panose="02010609060101010101" pitchFamily="49" charset="-122"/>
                <a:ea typeface="楷体" panose="02010609060101010101" pitchFamily="49" charset="-122"/>
              </a:rPr>
              <a:t>拜的心</a:t>
            </a:r>
          </a:p>
        </p:txBody>
      </p:sp>
      <p:sp>
        <p:nvSpPr>
          <p:cNvPr id="3" name="Subtitle 2"/>
          <p:cNvSpPr>
            <a:spLocks noGrp="1"/>
          </p:cNvSpPr>
          <p:nvPr>
            <p:ph type="body" sz="quarter" idx="10"/>
          </p:nvPr>
        </p:nvSpPr>
        <p:spPr>
          <a:xfrm>
            <a:off x="381000" y="1011153"/>
            <a:ext cx="8382000" cy="5549211"/>
          </a:xfrm>
        </p:spPr>
        <p:txBody>
          <a:bodyPr/>
          <a:lstStyle/>
          <a:p>
            <a:pPr marL="0" indent="0" algn="ctr">
              <a:buNone/>
            </a:pPr>
            <a:r>
              <a:rPr lang="en-US" altLang="zh-TW" sz="4800" dirty="0">
                <a:latin typeface="+mj-lt"/>
                <a:ea typeface="楷体" panose="02010609060101010101" pitchFamily="49" charset="-122"/>
              </a:rPr>
              <a:t>I'm coming back to the heart of worship</a:t>
            </a:r>
          </a:p>
          <a:p>
            <a:pPr marL="0" indent="0" algn="ctr">
              <a:buNone/>
            </a:pPr>
            <a:r>
              <a:rPr lang="en-US" altLang="zh-TW" sz="4800" dirty="0" smtClean="0">
                <a:latin typeface="+mj-lt"/>
                <a:ea typeface="楷体" panose="02010609060101010101" pitchFamily="49" charset="-122"/>
              </a:rPr>
              <a:t>and </a:t>
            </a:r>
            <a:r>
              <a:rPr lang="en-US" altLang="zh-TW" sz="4800" dirty="0">
                <a:latin typeface="+mj-lt"/>
                <a:ea typeface="楷体" panose="02010609060101010101" pitchFamily="49" charset="-122"/>
              </a:rPr>
              <a:t>it's all about You, it's all about You, Jesus.</a:t>
            </a:r>
          </a:p>
          <a:p>
            <a:pPr marL="0" indent="0" algn="ctr">
              <a:buNone/>
            </a:pPr>
            <a:r>
              <a:rPr lang="zh-TW" altLang="en-US" sz="5400" dirty="0" smtClean="0">
                <a:ea typeface="楷体" panose="02010609060101010101" pitchFamily="49" charset="-122"/>
              </a:rPr>
              <a:t>再次我</a:t>
            </a:r>
            <a:r>
              <a:rPr lang="zh-TW" altLang="en-US" sz="5400" dirty="0">
                <a:ea typeface="楷体" panose="02010609060101010101" pitchFamily="49" charset="-122"/>
              </a:rPr>
              <a:t>以心靈誠實敬拜</a:t>
            </a:r>
          </a:p>
          <a:p>
            <a:pPr marL="0" indent="0" algn="ctr">
              <a:buNone/>
            </a:pPr>
            <a:r>
              <a:rPr lang="zh-TW" altLang="en-US" sz="5400" dirty="0" smtClean="0">
                <a:latin typeface="+mj-lt"/>
                <a:ea typeface="楷体" panose="02010609060101010101" pitchFamily="49" charset="-122"/>
              </a:rPr>
              <a:t>一</a:t>
            </a:r>
            <a:r>
              <a:rPr lang="zh-TW" altLang="en-US" sz="5400" dirty="0">
                <a:latin typeface="+mj-lt"/>
                <a:ea typeface="楷体" panose="02010609060101010101" pitchFamily="49" charset="-122"/>
              </a:rPr>
              <a:t>切都是為</a:t>
            </a:r>
            <a:r>
              <a:rPr lang="zh-TW" altLang="en-US" sz="5400" dirty="0" smtClean="0">
                <a:latin typeface="+mj-lt"/>
                <a:ea typeface="楷体" panose="02010609060101010101" pitchFamily="49" charset="-122"/>
              </a:rPr>
              <a:t>祢</a:t>
            </a:r>
            <a:endParaRPr lang="en-US" altLang="zh-TW" sz="5400" dirty="0" smtClean="0">
              <a:latin typeface="+mj-lt"/>
              <a:ea typeface="楷体" panose="02010609060101010101" pitchFamily="49" charset="-122"/>
            </a:endParaRPr>
          </a:p>
          <a:p>
            <a:pPr marL="0" indent="0" algn="ctr">
              <a:buNone/>
            </a:pPr>
            <a:r>
              <a:rPr lang="zh-TW" altLang="en-US" sz="5400" dirty="0" smtClean="0">
                <a:latin typeface="+mj-lt"/>
                <a:ea typeface="楷体" panose="02010609060101010101" pitchFamily="49" charset="-122"/>
              </a:rPr>
              <a:t>一</a:t>
            </a:r>
            <a:r>
              <a:rPr lang="zh-TW" altLang="en-US" sz="5400" dirty="0">
                <a:latin typeface="+mj-lt"/>
                <a:ea typeface="楷体" panose="02010609060101010101" pitchFamily="49" charset="-122"/>
              </a:rPr>
              <a:t>切都為了</a:t>
            </a:r>
            <a:r>
              <a:rPr lang="zh-TW" altLang="en-US" sz="5400" dirty="0" smtClean="0">
                <a:latin typeface="+mj-lt"/>
                <a:ea typeface="楷体" panose="02010609060101010101" pitchFamily="49" charset="-122"/>
              </a:rPr>
              <a:t>祢 耶</a:t>
            </a:r>
            <a:r>
              <a:rPr lang="zh-TW" altLang="en-US" sz="5400" dirty="0">
                <a:latin typeface="+mj-lt"/>
                <a:ea typeface="楷体" panose="02010609060101010101" pitchFamily="49" charset="-122"/>
              </a:rPr>
              <a:t>穌</a:t>
            </a:r>
          </a:p>
        </p:txBody>
      </p:sp>
    </p:spTree>
    <p:extLst>
      <p:ext uri="{BB962C8B-B14F-4D97-AF65-F5344CB8AC3E}">
        <p14:creationId xmlns:p14="http://schemas.microsoft.com/office/powerpoint/2010/main" val="4063300340"/>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Heart of </a:t>
            </a:r>
            <a:r>
              <a:rPr lang="en-US" altLang="zh-TW" sz="5400" dirty="0" smtClean="0">
                <a:effectLst/>
                <a:ea typeface="楷体" panose="02010609060101010101" pitchFamily="49" charset="-122"/>
              </a:rPr>
              <a:t>Worship </a:t>
            </a:r>
            <a:r>
              <a:rPr lang="zh-TW" altLang="en-US" sz="5400" dirty="0" smtClean="0">
                <a:effectLst/>
                <a:latin typeface="楷体" panose="02010609060101010101" pitchFamily="49" charset="-122"/>
                <a:ea typeface="楷体" panose="02010609060101010101" pitchFamily="49" charset="-122"/>
              </a:rPr>
              <a:t>敬</a:t>
            </a:r>
            <a:r>
              <a:rPr lang="zh-TW" altLang="en-US" sz="5400" dirty="0">
                <a:effectLst/>
                <a:latin typeface="楷体" panose="02010609060101010101" pitchFamily="49" charset="-122"/>
                <a:ea typeface="楷体" panose="02010609060101010101" pitchFamily="49" charset="-122"/>
              </a:rPr>
              <a:t>拜的心</a:t>
            </a:r>
          </a:p>
        </p:txBody>
      </p:sp>
      <p:sp>
        <p:nvSpPr>
          <p:cNvPr id="3" name="Subtitle 2"/>
          <p:cNvSpPr>
            <a:spLocks noGrp="1"/>
          </p:cNvSpPr>
          <p:nvPr>
            <p:ph type="body" sz="quarter" idx="10"/>
          </p:nvPr>
        </p:nvSpPr>
        <p:spPr>
          <a:xfrm>
            <a:off x="381000" y="978085"/>
            <a:ext cx="8382000" cy="5549211"/>
          </a:xfrm>
        </p:spPr>
        <p:txBody>
          <a:bodyPr/>
          <a:lstStyle/>
          <a:p>
            <a:pPr marL="0" indent="0" algn="ctr">
              <a:buNone/>
            </a:pPr>
            <a:r>
              <a:rPr lang="en-US" altLang="zh-TW" sz="4800" dirty="0">
                <a:latin typeface="+mj-lt"/>
                <a:ea typeface="楷体" panose="02010609060101010101" pitchFamily="49" charset="-122"/>
              </a:rPr>
              <a:t>I'm sorry, Lord, for the thing I've made it</a:t>
            </a:r>
          </a:p>
          <a:p>
            <a:pPr marL="0" indent="0" algn="ctr">
              <a:buNone/>
            </a:pPr>
            <a:r>
              <a:rPr lang="en-US" altLang="zh-TW" sz="4800" dirty="0" smtClean="0">
                <a:latin typeface="+mj-lt"/>
                <a:ea typeface="楷体" panose="02010609060101010101" pitchFamily="49" charset="-122"/>
              </a:rPr>
              <a:t>when </a:t>
            </a:r>
            <a:r>
              <a:rPr lang="en-US" altLang="zh-TW" sz="4800" dirty="0">
                <a:latin typeface="+mj-lt"/>
                <a:ea typeface="楷体" panose="02010609060101010101" pitchFamily="49" charset="-122"/>
              </a:rPr>
              <a:t>it's all about You, it's all about You, Jesus.</a:t>
            </a:r>
          </a:p>
          <a:p>
            <a:pPr marL="0" indent="0" algn="ctr">
              <a:buNone/>
            </a:pPr>
            <a:r>
              <a:rPr lang="zh-TW" altLang="en-US" sz="5400" dirty="0">
                <a:ea typeface="楷体" panose="02010609060101010101" pitchFamily="49" charset="-122"/>
              </a:rPr>
              <a:t>主懇求祢赦免我的過犯</a:t>
            </a:r>
          </a:p>
          <a:p>
            <a:pPr marL="0" indent="0" algn="ctr">
              <a:buNone/>
            </a:pPr>
            <a:r>
              <a:rPr lang="zh-TW" altLang="en-US" sz="5400" dirty="0" smtClean="0">
                <a:latin typeface="+mj-lt"/>
                <a:ea typeface="楷体" panose="02010609060101010101" pitchFamily="49" charset="-122"/>
              </a:rPr>
              <a:t>因</a:t>
            </a:r>
            <a:r>
              <a:rPr lang="zh-TW" altLang="en-US" sz="5400" dirty="0">
                <a:latin typeface="+mj-lt"/>
                <a:ea typeface="楷体" panose="02010609060101010101" pitchFamily="49" charset="-122"/>
              </a:rPr>
              <a:t>為一切屬</a:t>
            </a:r>
            <a:r>
              <a:rPr lang="zh-TW" altLang="en-US" sz="5400" dirty="0" smtClean="0">
                <a:latin typeface="+mj-lt"/>
                <a:ea typeface="楷体" panose="02010609060101010101" pitchFamily="49" charset="-122"/>
              </a:rPr>
              <a:t>祢</a:t>
            </a:r>
            <a:endParaRPr lang="en-US" altLang="zh-TW" sz="5400" dirty="0" smtClean="0">
              <a:latin typeface="+mj-lt"/>
              <a:ea typeface="楷体" panose="02010609060101010101" pitchFamily="49" charset="-122"/>
            </a:endParaRPr>
          </a:p>
          <a:p>
            <a:pPr marL="0" indent="0" algn="ctr">
              <a:buNone/>
            </a:pPr>
            <a:r>
              <a:rPr lang="zh-TW" altLang="en-US" sz="5400" dirty="0" smtClean="0">
                <a:latin typeface="+mj-lt"/>
                <a:ea typeface="楷体" panose="02010609060101010101" pitchFamily="49" charset="-122"/>
              </a:rPr>
              <a:t>一</a:t>
            </a:r>
            <a:r>
              <a:rPr lang="zh-TW" altLang="en-US" sz="5400" dirty="0">
                <a:latin typeface="+mj-lt"/>
                <a:ea typeface="楷体" panose="02010609060101010101" pitchFamily="49" charset="-122"/>
              </a:rPr>
              <a:t>切都屬於祢 耶穌</a:t>
            </a:r>
          </a:p>
        </p:txBody>
      </p:sp>
    </p:spTree>
    <p:extLst>
      <p:ext uri="{BB962C8B-B14F-4D97-AF65-F5344CB8AC3E}">
        <p14:creationId xmlns:p14="http://schemas.microsoft.com/office/powerpoint/2010/main" val="2428951659"/>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Heart of </a:t>
            </a:r>
            <a:r>
              <a:rPr lang="en-US" altLang="zh-TW" sz="5400" dirty="0" smtClean="0">
                <a:effectLst/>
                <a:ea typeface="楷体" panose="02010609060101010101" pitchFamily="49" charset="-122"/>
              </a:rPr>
              <a:t>Worship </a:t>
            </a:r>
            <a:r>
              <a:rPr lang="zh-TW" altLang="en-US" sz="5400" dirty="0" smtClean="0">
                <a:effectLst/>
                <a:latin typeface="楷体" panose="02010609060101010101" pitchFamily="49" charset="-122"/>
                <a:ea typeface="楷体" panose="02010609060101010101" pitchFamily="49" charset="-122"/>
              </a:rPr>
              <a:t>敬</a:t>
            </a:r>
            <a:r>
              <a:rPr lang="zh-TW" altLang="en-US" sz="5400" dirty="0">
                <a:effectLst/>
                <a:latin typeface="楷体" panose="02010609060101010101" pitchFamily="49" charset="-122"/>
                <a:ea typeface="楷体" panose="02010609060101010101" pitchFamily="49" charset="-122"/>
              </a:rPr>
              <a:t>拜的心</a:t>
            </a:r>
          </a:p>
        </p:txBody>
      </p:sp>
      <p:sp>
        <p:nvSpPr>
          <p:cNvPr id="3" name="Subtitle 2"/>
          <p:cNvSpPr>
            <a:spLocks noGrp="1"/>
          </p:cNvSpPr>
          <p:nvPr>
            <p:ph type="body" sz="quarter" idx="10"/>
          </p:nvPr>
        </p:nvSpPr>
        <p:spPr>
          <a:xfrm>
            <a:off x="381000" y="1295400"/>
            <a:ext cx="8382000" cy="5032147"/>
          </a:xfrm>
        </p:spPr>
        <p:txBody>
          <a:bodyPr/>
          <a:lstStyle/>
          <a:p>
            <a:pPr marL="0" indent="0" algn="ctr">
              <a:buNone/>
            </a:pPr>
            <a:r>
              <a:rPr lang="en-US" altLang="zh-TW" sz="4800" dirty="0">
                <a:latin typeface="+mj-lt"/>
                <a:ea typeface="楷体" panose="02010609060101010101" pitchFamily="49" charset="-122"/>
              </a:rPr>
              <a:t>When the music fades</a:t>
            </a:r>
          </a:p>
          <a:p>
            <a:pPr marL="0" indent="0" algn="ctr">
              <a:buNone/>
            </a:pPr>
            <a:r>
              <a:rPr lang="en-US" altLang="zh-TW" sz="4800" dirty="0" smtClean="0">
                <a:latin typeface="+mj-lt"/>
                <a:ea typeface="楷体" panose="02010609060101010101" pitchFamily="49" charset="-122"/>
              </a:rPr>
              <a:t>and </a:t>
            </a:r>
            <a:r>
              <a:rPr lang="en-US" altLang="zh-TW" sz="4800" dirty="0">
                <a:latin typeface="+mj-lt"/>
                <a:ea typeface="楷体" panose="02010609060101010101" pitchFamily="49" charset="-122"/>
              </a:rPr>
              <a:t>all is stripped </a:t>
            </a:r>
            <a:r>
              <a:rPr lang="en-US" altLang="zh-TW" sz="4800" dirty="0" smtClean="0">
                <a:latin typeface="+mj-lt"/>
                <a:ea typeface="楷体" panose="02010609060101010101" pitchFamily="49" charset="-122"/>
              </a:rPr>
              <a:t>away</a:t>
            </a:r>
          </a:p>
          <a:p>
            <a:pPr marL="0" indent="0" algn="ctr">
              <a:buNone/>
            </a:pPr>
            <a:r>
              <a:rPr lang="en-US" altLang="zh-TW" sz="4800" dirty="0" smtClean="0">
                <a:ea typeface="楷体" panose="02010609060101010101" pitchFamily="49" charset="-122"/>
              </a:rPr>
              <a:t>and </a:t>
            </a:r>
            <a:r>
              <a:rPr lang="en-US" altLang="zh-TW" sz="4800" dirty="0">
                <a:ea typeface="楷体" panose="02010609060101010101" pitchFamily="49" charset="-122"/>
              </a:rPr>
              <a:t>I simply come.</a:t>
            </a:r>
          </a:p>
          <a:p>
            <a:pPr marL="0" indent="0" algn="ctr">
              <a:buNone/>
            </a:pPr>
            <a:r>
              <a:rPr lang="zh-TW" altLang="en-US" sz="5400" dirty="0" smtClean="0">
                <a:ea typeface="楷体" panose="02010609060101010101" pitchFamily="49" charset="-122"/>
              </a:rPr>
              <a:t>當</a:t>
            </a:r>
            <a:r>
              <a:rPr lang="zh-TW" altLang="en-US" sz="5400" dirty="0">
                <a:ea typeface="楷体" panose="02010609060101010101" pitchFamily="49" charset="-122"/>
              </a:rPr>
              <a:t>所有聲音</a:t>
            </a:r>
          </a:p>
          <a:p>
            <a:pPr marL="0" indent="0" algn="ctr">
              <a:buNone/>
            </a:pPr>
            <a:r>
              <a:rPr lang="zh-TW" altLang="en-US" sz="5400" dirty="0" smtClean="0">
                <a:latin typeface="+mj-lt"/>
                <a:ea typeface="楷体" panose="02010609060101010101" pitchFamily="49" charset="-122"/>
              </a:rPr>
              <a:t>漸</a:t>
            </a:r>
            <a:r>
              <a:rPr lang="zh-TW" altLang="en-US" sz="5400" dirty="0">
                <a:latin typeface="+mj-lt"/>
                <a:ea typeface="楷体" panose="02010609060101010101" pitchFamily="49" charset="-122"/>
              </a:rPr>
              <a:t>漸都逝去</a:t>
            </a:r>
          </a:p>
          <a:p>
            <a:pPr marL="0" indent="0" algn="ctr">
              <a:buNone/>
            </a:pPr>
            <a:r>
              <a:rPr lang="zh-TW" altLang="en-US" sz="5400" dirty="0" smtClean="0">
                <a:latin typeface="+mj-lt"/>
                <a:ea typeface="楷体" panose="02010609060101010101" pitchFamily="49" charset="-122"/>
              </a:rPr>
              <a:t>來</a:t>
            </a:r>
            <a:r>
              <a:rPr lang="zh-TW" altLang="en-US" sz="5400" dirty="0">
                <a:latin typeface="+mj-lt"/>
                <a:ea typeface="楷体" panose="02010609060101010101" pitchFamily="49" charset="-122"/>
              </a:rPr>
              <a:t>到祢面前</a:t>
            </a:r>
          </a:p>
        </p:txBody>
      </p:sp>
    </p:spTree>
    <p:extLst>
      <p:ext uri="{BB962C8B-B14F-4D97-AF65-F5344CB8AC3E}">
        <p14:creationId xmlns:p14="http://schemas.microsoft.com/office/powerpoint/2010/main" val="196231904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Heart of </a:t>
            </a:r>
            <a:r>
              <a:rPr lang="en-US" altLang="zh-TW" sz="5400" dirty="0" smtClean="0">
                <a:effectLst/>
                <a:ea typeface="楷体" panose="02010609060101010101" pitchFamily="49" charset="-122"/>
              </a:rPr>
              <a:t>Worship </a:t>
            </a:r>
            <a:r>
              <a:rPr lang="zh-TW" altLang="en-US" sz="5400" dirty="0" smtClean="0">
                <a:effectLst/>
                <a:latin typeface="楷体" panose="02010609060101010101" pitchFamily="49" charset="-122"/>
                <a:ea typeface="楷体" panose="02010609060101010101" pitchFamily="49" charset="-122"/>
              </a:rPr>
              <a:t>敬</a:t>
            </a:r>
            <a:r>
              <a:rPr lang="zh-TW" altLang="en-US" sz="5400" dirty="0">
                <a:effectLst/>
                <a:latin typeface="楷体" panose="02010609060101010101" pitchFamily="49" charset="-122"/>
                <a:ea typeface="楷体" panose="02010609060101010101" pitchFamily="49" charset="-122"/>
              </a:rPr>
              <a:t>拜的心</a:t>
            </a:r>
          </a:p>
        </p:txBody>
      </p:sp>
      <p:sp>
        <p:nvSpPr>
          <p:cNvPr id="3" name="Subtitle 2"/>
          <p:cNvSpPr>
            <a:spLocks noGrp="1"/>
          </p:cNvSpPr>
          <p:nvPr>
            <p:ph type="body" sz="quarter" idx="10"/>
          </p:nvPr>
        </p:nvSpPr>
        <p:spPr>
          <a:xfrm>
            <a:off x="381000" y="1295400"/>
            <a:ext cx="8382000" cy="5032147"/>
          </a:xfrm>
        </p:spPr>
        <p:txBody>
          <a:bodyPr/>
          <a:lstStyle/>
          <a:p>
            <a:pPr marL="0" indent="0" algn="ctr">
              <a:buNone/>
            </a:pPr>
            <a:r>
              <a:rPr lang="en-US" altLang="zh-TW" sz="4800" dirty="0">
                <a:latin typeface="+mj-lt"/>
                <a:ea typeface="楷体" panose="02010609060101010101" pitchFamily="49" charset="-122"/>
              </a:rPr>
              <a:t>Longing just to bring</a:t>
            </a:r>
          </a:p>
          <a:p>
            <a:pPr marL="0" indent="0" algn="ctr">
              <a:buNone/>
            </a:pPr>
            <a:r>
              <a:rPr lang="en-US" altLang="zh-TW" sz="4800" dirty="0" smtClean="0">
                <a:latin typeface="+mj-lt"/>
                <a:ea typeface="楷体" panose="02010609060101010101" pitchFamily="49" charset="-122"/>
              </a:rPr>
              <a:t>something </a:t>
            </a:r>
            <a:r>
              <a:rPr lang="en-US" altLang="zh-TW" sz="4800" dirty="0">
                <a:latin typeface="+mj-lt"/>
                <a:ea typeface="楷体" panose="02010609060101010101" pitchFamily="49" charset="-122"/>
              </a:rPr>
              <a:t>that's of </a:t>
            </a:r>
            <a:r>
              <a:rPr lang="en-US" altLang="zh-TW" sz="4800" dirty="0" smtClean="0">
                <a:latin typeface="+mj-lt"/>
                <a:ea typeface="楷体" panose="02010609060101010101" pitchFamily="49" charset="-122"/>
              </a:rPr>
              <a:t>worth</a:t>
            </a:r>
          </a:p>
          <a:p>
            <a:pPr marL="0" indent="0" algn="ctr">
              <a:buNone/>
            </a:pPr>
            <a:r>
              <a:rPr lang="en-US" altLang="zh-TW" sz="4800" dirty="0" smtClean="0">
                <a:ea typeface="楷体" panose="02010609060101010101" pitchFamily="49" charset="-122"/>
              </a:rPr>
              <a:t>that </a:t>
            </a:r>
            <a:r>
              <a:rPr lang="en-US" altLang="zh-TW" sz="4800" dirty="0">
                <a:ea typeface="楷体" panose="02010609060101010101" pitchFamily="49" charset="-122"/>
              </a:rPr>
              <a:t>will bless Your heart.</a:t>
            </a:r>
          </a:p>
          <a:p>
            <a:pPr marL="0" indent="0" algn="ctr">
              <a:buNone/>
            </a:pPr>
            <a:r>
              <a:rPr lang="zh-TW" altLang="en-US" sz="5400" dirty="0" smtClean="0">
                <a:ea typeface="楷体" panose="02010609060101010101" pitchFamily="49" charset="-122"/>
              </a:rPr>
              <a:t>渴</a:t>
            </a:r>
            <a:r>
              <a:rPr lang="zh-TW" altLang="en-US" sz="5400" dirty="0">
                <a:ea typeface="楷体" panose="02010609060101010101" pitchFamily="49" charset="-122"/>
              </a:rPr>
              <a:t>望有什麼</a:t>
            </a:r>
          </a:p>
          <a:p>
            <a:pPr marL="0" indent="0" algn="ctr">
              <a:buNone/>
            </a:pPr>
            <a:r>
              <a:rPr lang="zh-TW" altLang="en-US" sz="5400" dirty="0" smtClean="0">
                <a:latin typeface="+mj-lt"/>
                <a:ea typeface="楷体" panose="02010609060101010101" pitchFamily="49" charset="-122"/>
              </a:rPr>
              <a:t>能</a:t>
            </a:r>
            <a:r>
              <a:rPr lang="zh-TW" altLang="en-US" sz="5400" dirty="0">
                <a:latin typeface="+mj-lt"/>
                <a:ea typeface="楷体" panose="02010609060101010101" pitchFamily="49" charset="-122"/>
              </a:rPr>
              <a:t>獻在祢腳前</a:t>
            </a:r>
          </a:p>
          <a:p>
            <a:pPr marL="0" indent="0" algn="ctr">
              <a:buNone/>
            </a:pPr>
            <a:r>
              <a:rPr lang="zh-TW" altLang="en-US" sz="5400" dirty="0" smtClean="0">
                <a:latin typeface="+mj-lt"/>
                <a:ea typeface="楷体" panose="02010609060101010101" pitchFamily="49" charset="-122"/>
              </a:rPr>
              <a:t>討</a:t>
            </a:r>
            <a:r>
              <a:rPr lang="zh-TW" altLang="en-US" sz="5400" dirty="0">
                <a:latin typeface="+mj-lt"/>
                <a:ea typeface="楷体" panose="02010609060101010101" pitchFamily="49" charset="-122"/>
              </a:rPr>
              <a:t>祢心喜悅</a:t>
            </a:r>
          </a:p>
        </p:txBody>
      </p:sp>
    </p:spTree>
    <p:extLst>
      <p:ext uri="{BB962C8B-B14F-4D97-AF65-F5344CB8AC3E}">
        <p14:creationId xmlns:p14="http://schemas.microsoft.com/office/powerpoint/2010/main" val="3627103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Heart of </a:t>
            </a:r>
            <a:r>
              <a:rPr lang="en-US" altLang="zh-TW" sz="5400" dirty="0" smtClean="0">
                <a:effectLst/>
                <a:ea typeface="楷体" panose="02010609060101010101" pitchFamily="49" charset="-122"/>
              </a:rPr>
              <a:t>Worship </a:t>
            </a:r>
            <a:r>
              <a:rPr lang="zh-TW" altLang="en-US" sz="5400" dirty="0" smtClean="0">
                <a:effectLst/>
                <a:latin typeface="楷体" panose="02010609060101010101" pitchFamily="49" charset="-122"/>
                <a:ea typeface="楷体" panose="02010609060101010101" pitchFamily="49" charset="-122"/>
              </a:rPr>
              <a:t>敬</a:t>
            </a:r>
            <a:r>
              <a:rPr lang="zh-TW" altLang="en-US" sz="5400" dirty="0">
                <a:effectLst/>
                <a:latin typeface="楷体" panose="02010609060101010101" pitchFamily="49" charset="-122"/>
                <a:ea typeface="楷体" panose="02010609060101010101" pitchFamily="49" charset="-122"/>
              </a:rPr>
              <a:t>拜的心</a:t>
            </a:r>
          </a:p>
        </p:txBody>
      </p:sp>
      <p:sp>
        <p:nvSpPr>
          <p:cNvPr id="3" name="Subtitle 2"/>
          <p:cNvSpPr>
            <a:spLocks noGrp="1"/>
          </p:cNvSpPr>
          <p:nvPr>
            <p:ph type="body" sz="quarter" idx="10"/>
          </p:nvPr>
        </p:nvSpPr>
        <p:spPr>
          <a:xfrm>
            <a:off x="381000" y="1295400"/>
            <a:ext cx="8382000" cy="5032147"/>
          </a:xfrm>
        </p:spPr>
        <p:txBody>
          <a:bodyPr/>
          <a:lstStyle/>
          <a:p>
            <a:pPr marL="0" indent="0" algn="ctr">
              <a:buNone/>
            </a:pPr>
            <a:r>
              <a:rPr lang="en-US" altLang="zh-TW" sz="4800" dirty="0">
                <a:latin typeface="+mj-lt"/>
                <a:ea typeface="楷体" panose="02010609060101010101" pitchFamily="49" charset="-122"/>
              </a:rPr>
              <a:t>I'll bring You more than a song,</a:t>
            </a:r>
          </a:p>
          <a:p>
            <a:pPr marL="0" indent="0" algn="ctr">
              <a:buNone/>
            </a:pPr>
            <a:r>
              <a:rPr lang="en-US" altLang="zh-TW" sz="4800" dirty="0" smtClean="0">
                <a:latin typeface="+mj-lt"/>
                <a:ea typeface="楷体" panose="02010609060101010101" pitchFamily="49" charset="-122"/>
              </a:rPr>
              <a:t>for </a:t>
            </a:r>
            <a:r>
              <a:rPr lang="en-US" altLang="zh-TW" sz="4800" dirty="0">
                <a:latin typeface="+mj-lt"/>
                <a:ea typeface="楷体" panose="02010609060101010101" pitchFamily="49" charset="-122"/>
              </a:rPr>
              <a:t>a song in </a:t>
            </a:r>
            <a:r>
              <a:rPr lang="en-US" altLang="zh-TW" sz="4800" dirty="0" smtClean="0">
                <a:latin typeface="+mj-lt"/>
                <a:ea typeface="楷体" panose="02010609060101010101" pitchFamily="49" charset="-122"/>
              </a:rPr>
              <a:t>itself</a:t>
            </a:r>
          </a:p>
          <a:p>
            <a:pPr marL="0" indent="0" algn="ctr">
              <a:buNone/>
            </a:pPr>
            <a:r>
              <a:rPr lang="en-US" altLang="zh-TW" sz="4800" dirty="0" smtClean="0">
                <a:ea typeface="楷体" panose="02010609060101010101" pitchFamily="49" charset="-122"/>
              </a:rPr>
              <a:t>is </a:t>
            </a:r>
            <a:r>
              <a:rPr lang="en-US" altLang="zh-TW" sz="4800" dirty="0">
                <a:ea typeface="楷体" panose="02010609060101010101" pitchFamily="49" charset="-122"/>
              </a:rPr>
              <a:t>not what You have required.</a:t>
            </a:r>
          </a:p>
          <a:p>
            <a:pPr marL="0" indent="0" algn="ctr">
              <a:buNone/>
            </a:pPr>
            <a:r>
              <a:rPr lang="zh-TW" altLang="en-US" sz="5400" dirty="0" smtClean="0">
                <a:ea typeface="楷体" panose="02010609060101010101" pitchFamily="49" charset="-122"/>
              </a:rPr>
              <a:t>不</a:t>
            </a:r>
            <a:r>
              <a:rPr lang="zh-TW" altLang="en-US" sz="5400" dirty="0">
                <a:ea typeface="楷体" panose="02010609060101010101" pitchFamily="49" charset="-122"/>
              </a:rPr>
              <a:t>只是歌唱聲音</a:t>
            </a:r>
          </a:p>
          <a:p>
            <a:pPr marL="0" indent="0" algn="ctr">
              <a:buNone/>
            </a:pPr>
            <a:r>
              <a:rPr lang="zh-TW" altLang="en-US" sz="5400" dirty="0" smtClean="0">
                <a:latin typeface="+mj-lt"/>
                <a:ea typeface="楷体" panose="02010609060101010101" pitchFamily="49" charset="-122"/>
              </a:rPr>
              <a:t>因</a:t>
            </a:r>
            <a:r>
              <a:rPr lang="zh-TW" altLang="en-US" sz="5400" dirty="0">
                <a:latin typeface="+mj-lt"/>
                <a:ea typeface="楷体" panose="02010609060101010101" pitchFamily="49" charset="-122"/>
              </a:rPr>
              <a:t>為那不是</a:t>
            </a:r>
            <a:r>
              <a:rPr lang="zh-TW" altLang="en-US" sz="5400" dirty="0" smtClean="0">
                <a:latin typeface="+mj-lt"/>
                <a:ea typeface="楷体" panose="02010609060101010101" pitchFamily="49" charset="-122"/>
              </a:rPr>
              <a:t>祢</a:t>
            </a:r>
            <a:endParaRPr lang="en-US" altLang="zh-TW" sz="5400" dirty="0" smtClean="0">
              <a:latin typeface="+mj-lt"/>
              <a:ea typeface="楷体" panose="02010609060101010101" pitchFamily="49" charset="-122"/>
            </a:endParaRPr>
          </a:p>
          <a:p>
            <a:pPr marL="0" indent="0" algn="ctr">
              <a:buNone/>
            </a:pPr>
            <a:r>
              <a:rPr lang="zh-TW" altLang="en-US" sz="5400" dirty="0">
                <a:ea typeface="楷体" panose="02010609060101010101" pitchFamily="49" charset="-122"/>
              </a:rPr>
              <a:t>心真正所在意</a:t>
            </a:r>
            <a:r>
              <a:rPr lang="zh-TW" altLang="en-US" sz="5400" dirty="0" smtClean="0">
                <a:ea typeface="楷体" panose="02010609060101010101" pitchFamily="49" charset="-122"/>
              </a:rPr>
              <a:t>的</a:t>
            </a:r>
            <a:endParaRPr lang="zh-TW" altLang="en-US" sz="5400" dirty="0">
              <a:ea typeface="楷体" panose="02010609060101010101" pitchFamily="49" charset="-122"/>
            </a:endParaRPr>
          </a:p>
        </p:txBody>
      </p:sp>
    </p:spTree>
    <p:extLst>
      <p:ext uri="{BB962C8B-B14F-4D97-AF65-F5344CB8AC3E}">
        <p14:creationId xmlns:p14="http://schemas.microsoft.com/office/powerpoint/2010/main" val="370292034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Heart of </a:t>
            </a:r>
            <a:r>
              <a:rPr lang="en-US" altLang="zh-TW" sz="5400" dirty="0" smtClean="0">
                <a:effectLst/>
                <a:ea typeface="楷体" panose="02010609060101010101" pitchFamily="49" charset="-122"/>
              </a:rPr>
              <a:t>Worship </a:t>
            </a:r>
            <a:r>
              <a:rPr lang="zh-TW" altLang="en-US" sz="5400" dirty="0" smtClean="0">
                <a:effectLst/>
                <a:latin typeface="楷体" panose="02010609060101010101" pitchFamily="49" charset="-122"/>
                <a:ea typeface="楷体" panose="02010609060101010101" pitchFamily="49" charset="-122"/>
              </a:rPr>
              <a:t>敬</a:t>
            </a:r>
            <a:r>
              <a:rPr lang="zh-TW" altLang="en-US" sz="5400" dirty="0">
                <a:effectLst/>
                <a:latin typeface="楷体" panose="02010609060101010101" pitchFamily="49" charset="-122"/>
                <a:ea typeface="楷体" panose="02010609060101010101" pitchFamily="49" charset="-122"/>
              </a:rPr>
              <a:t>拜的心</a:t>
            </a:r>
          </a:p>
        </p:txBody>
      </p:sp>
      <p:sp>
        <p:nvSpPr>
          <p:cNvPr id="3" name="Subtitle 2"/>
          <p:cNvSpPr>
            <a:spLocks noGrp="1"/>
          </p:cNvSpPr>
          <p:nvPr>
            <p:ph type="body" sz="quarter" idx="10"/>
          </p:nvPr>
        </p:nvSpPr>
        <p:spPr>
          <a:xfrm>
            <a:off x="381000" y="1219200"/>
            <a:ext cx="8382000" cy="5032147"/>
          </a:xfrm>
        </p:spPr>
        <p:txBody>
          <a:bodyPr/>
          <a:lstStyle/>
          <a:p>
            <a:pPr marL="0" indent="0" algn="ctr">
              <a:buNone/>
            </a:pPr>
            <a:r>
              <a:rPr lang="en-US" altLang="zh-TW" sz="4800" dirty="0">
                <a:latin typeface="+mj-lt"/>
                <a:ea typeface="楷体" panose="02010609060101010101" pitchFamily="49" charset="-122"/>
              </a:rPr>
              <a:t>You search much deeper within,</a:t>
            </a:r>
          </a:p>
          <a:p>
            <a:pPr marL="0" indent="0" algn="ctr">
              <a:buNone/>
            </a:pPr>
            <a:r>
              <a:rPr lang="en-US" altLang="zh-TW" sz="4800" dirty="0" smtClean="0">
                <a:latin typeface="+mj-lt"/>
                <a:ea typeface="楷体" panose="02010609060101010101" pitchFamily="49" charset="-122"/>
              </a:rPr>
              <a:t>through </a:t>
            </a:r>
            <a:r>
              <a:rPr lang="en-US" altLang="zh-TW" sz="4800" dirty="0">
                <a:latin typeface="+mj-lt"/>
                <a:ea typeface="楷体" panose="02010609060101010101" pitchFamily="49" charset="-122"/>
              </a:rPr>
              <a:t>the way things </a:t>
            </a:r>
            <a:r>
              <a:rPr lang="en-US" altLang="zh-TW" sz="4800" dirty="0" smtClean="0">
                <a:latin typeface="+mj-lt"/>
                <a:ea typeface="楷体" panose="02010609060101010101" pitchFamily="49" charset="-122"/>
              </a:rPr>
              <a:t>appear,</a:t>
            </a:r>
          </a:p>
          <a:p>
            <a:pPr marL="0" indent="0" algn="ctr">
              <a:buNone/>
            </a:pPr>
            <a:r>
              <a:rPr lang="en-US" altLang="zh-TW" sz="4800" dirty="0" smtClean="0">
                <a:ea typeface="楷体" panose="02010609060101010101" pitchFamily="49" charset="-122"/>
              </a:rPr>
              <a:t>You're </a:t>
            </a:r>
            <a:r>
              <a:rPr lang="en-US" altLang="zh-TW" sz="4800" dirty="0">
                <a:ea typeface="楷体" panose="02010609060101010101" pitchFamily="49" charset="-122"/>
              </a:rPr>
              <a:t>looking into my heart.</a:t>
            </a:r>
          </a:p>
          <a:p>
            <a:pPr marL="0" indent="0" algn="ctr">
              <a:buNone/>
            </a:pPr>
            <a:r>
              <a:rPr lang="zh-TW" altLang="en-US" sz="5400" dirty="0" smtClean="0">
                <a:ea typeface="楷体" panose="02010609060101010101" pitchFamily="49" charset="-122"/>
              </a:rPr>
              <a:t>在</a:t>
            </a:r>
            <a:r>
              <a:rPr lang="zh-TW" altLang="en-US" sz="5400" dirty="0">
                <a:ea typeface="楷体" panose="02010609060101010101" pitchFamily="49" charset="-122"/>
              </a:rPr>
              <a:t>我心深處祢聽</a:t>
            </a:r>
          </a:p>
          <a:p>
            <a:pPr marL="0" indent="0" algn="ctr">
              <a:buNone/>
            </a:pPr>
            <a:r>
              <a:rPr lang="zh-TW" altLang="en-US" sz="5400" dirty="0" smtClean="0">
                <a:latin typeface="+mj-lt"/>
                <a:ea typeface="楷体" panose="02010609060101010101" pitchFamily="49" charset="-122"/>
              </a:rPr>
              <a:t>所</a:t>
            </a:r>
            <a:r>
              <a:rPr lang="zh-TW" altLang="en-US" sz="5400" dirty="0">
                <a:latin typeface="+mj-lt"/>
                <a:ea typeface="楷体" panose="02010609060101010101" pitchFamily="49" charset="-122"/>
              </a:rPr>
              <a:t>有微小意</a:t>
            </a:r>
            <a:r>
              <a:rPr lang="zh-TW" altLang="en-US" sz="5400" dirty="0" smtClean="0">
                <a:latin typeface="+mj-lt"/>
                <a:ea typeface="楷体" panose="02010609060101010101" pitchFamily="49" charset="-122"/>
              </a:rPr>
              <a:t>念</a:t>
            </a:r>
            <a:r>
              <a:rPr lang="en-US" altLang="zh-TW" sz="5400" dirty="0" smtClean="0">
                <a:latin typeface="+mj-lt"/>
                <a:ea typeface="楷体" panose="02010609060101010101" pitchFamily="49" charset="-122"/>
              </a:rPr>
              <a:t> </a:t>
            </a:r>
          </a:p>
          <a:p>
            <a:pPr marL="0" indent="0" algn="ctr">
              <a:buNone/>
            </a:pPr>
            <a:r>
              <a:rPr lang="zh-TW" altLang="en-US" sz="5400" dirty="0" smtClean="0">
                <a:ea typeface="楷体" panose="02010609060101010101" pitchFamily="49" charset="-122"/>
              </a:rPr>
              <a:t>祢知我所求所想</a:t>
            </a:r>
            <a:endParaRPr lang="zh-TW" altLang="en-US" sz="5400" dirty="0">
              <a:ea typeface="楷体" panose="02010609060101010101" pitchFamily="49" charset="-122"/>
            </a:endParaRPr>
          </a:p>
        </p:txBody>
      </p:sp>
    </p:spTree>
    <p:extLst>
      <p:ext uri="{BB962C8B-B14F-4D97-AF65-F5344CB8AC3E}">
        <p14:creationId xmlns:p14="http://schemas.microsoft.com/office/powerpoint/2010/main" val="48629651"/>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Heart of </a:t>
            </a:r>
            <a:r>
              <a:rPr lang="en-US" altLang="zh-TW" sz="5400" dirty="0" smtClean="0">
                <a:effectLst/>
                <a:ea typeface="楷体" panose="02010609060101010101" pitchFamily="49" charset="-122"/>
              </a:rPr>
              <a:t>Worship </a:t>
            </a:r>
            <a:r>
              <a:rPr lang="zh-TW" altLang="en-US" sz="5400" dirty="0" smtClean="0">
                <a:effectLst/>
                <a:latin typeface="楷体" panose="02010609060101010101" pitchFamily="49" charset="-122"/>
                <a:ea typeface="楷体" panose="02010609060101010101" pitchFamily="49" charset="-122"/>
              </a:rPr>
              <a:t>敬</a:t>
            </a:r>
            <a:r>
              <a:rPr lang="zh-TW" altLang="en-US" sz="5400" dirty="0">
                <a:effectLst/>
                <a:latin typeface="楷体" panose="02010609060101010101" pitchFamily="49" charset="-122"/>
                <a:ea typeface="楷体" panose="02010609060101010101" pitchFamily="49" charset="-122"/>
              </a:rPr>
              <a:t>拜的心</a:t>
            </a:r>
          </a:p>
        </p:txBody>
      </p:sp>
      <p:sp>
        <p:nvSpPr>
          <p:cNvPr id="3" name="Subtitle 2"/>
          <p:cNvSpPr>
            <a:spLocks noGrp="1"/>
          </p:cNvSpPr>
          <p:nvPr>
            <p:ph type="body" sz="quarter" idx="10"/>
          </p:nvPr>
        </p:nvSpPr>
        <p:spPr>
          <a:xfrm>
            <a:off x="381000" y="1011153"/>
            <a:ext cx="8382000" cy="5549211"/>
          </a:xfrm>
        </p:spPr>
        <p:txBody>
          <a:bodyPr/>
          <a:lstStyle/>
          <a:p>
            <a:pPr marL="0" indent="0" algn="ctr">
              <a:buNone/>
            </a:pPr>
            <a:r>
              <a:rPr lang="en-US" altLang="zh-TW" sz="4800" dirty="0">
                <a:latin typeface="+mj-lt"/>
                <a:ea typeface="楷体" panose="02010609060101010101" pitchFamily="49" charset="-122"/>
              </a:rPr>
              <a:t>I'm coming back to the heart of worship</a:t>
            </a:r>
          </a:p>
          <a:p>
            <a:pPr marL="0" indent="0" algn="ctr">
              <a:buNone/>
            </a:pPr>
            <a:r>
              <a:rPr lang="en-US" altLang="zh-TW" sz="4800" dirty="0" smtClean="0">
                <a:latin typeface="+mj-lt"/>
                <a:ea typeface="楷体" panose="02010609060101010101" pitchFamily="49" charset="-122"/>
              </a:rPr>
              <a:t>and </a:t>
            </a:r>
            <a:r>
              <a:rPr lang="en-US" altLang="zh-TW" sz="4800" dirty="0">
                <a:latin typeface="+mj-lt"/>
                <a:ea typeface="楷体" panose="02010609060101010101" pitchFamily="49" charset="-122"/>
              </a:rPr>
              <a:t>it's all about You, it's all about You, Jesus.</a:t>
            </a:r>
          </a:p>
          <a:p>
            <a:pPr marL="0" indent="0" algn="ctr">
              <a:buNone/>
            </a:pPr>
            <a:r>
              <a:rPr lang="zh-TW" altLang="en-US" sz="5400" dirty="0" smtClean="0">
                <a:ea typeface="楷体" panose="02010609060101010101" pitchFamily="49" charset="-122"/>
              </a:rPr>
              <a:t>再次我</a:t>
            </a:r>
            <a:r>
              <a:rPr lang="zh-TW" altLang="en-US" sz="5400" dirty="0">
                <a:ea typeface="楷体" panose="02010609060101010101" pitchFamily="49" charset="-122"/>
              </a:rPr>
              <a:t>以心靈誠實敬拜</a:t>
            </a:r>
          </a:p>
          <a:p>
            <a:pPr marL="0" indent="0" algn="ctr">
              <a:buNone/>
            </a:pPr>
            <a:r>
              <a:rPr lang="zh-TW" altLang="en-US" sz="5400" dirty="0" smtClean="0">
                <a:latin typeface="+mj-lt"/>
                <a:ea typeface="楷体" panose="02010609060101010101" pitchFamily="49" charset="-122"/>
              </a:rPr>
              <a:t>一</a:t>
            </a:r>
            <a:r>
              <a:rPr lang="zh-TW" altLang="en-US" sz="5400" dirty="0">
                <a:latin typeface="+mj-lt"/>
                <a:ea typeface="楷体" panose="02010609060101010101" pitchFamily="49" charset="-122"/>
              </a:rPr>
              <a:t>切都是為</a:t>
            </a:r>
            <a:r>
              <a:rPr lang="zh-TW" altLang="en-US" sz="5400" dirty="0" smtClean="0">
                <a:latin typeface="+mj-lt"/>
                <a:ea typeface="楷体" panose="02010609060101010101" pitchFamily="49" charset="-122"/>
              </a:rPr>
              <a:t>祢</a:t>
            </a:r>
            <a:endParaRPr lang="en-US" altLang="zh-TW" sz="5400" dirty="0" smtClean="0">
              <a:latin typeface="+mj-lt"/>
              <a:ea typeface="楷体" panose="02010609060101010101" pitchFamily="49" charset="-122"/>
            </a:endParaRPr>
          </a:p>
          <a:p>
            <a:pPr marL="0" indent="0" algn="ctr">
              <a:buNone/>
            </a:pPr>
            <a:r>
              <a:rPr lang="zh-TW" altLang="en-US" sz="5400" dirty="0" smtClean="0">
                <a:latin typeface="+mj-lt"/>
                <a:ea typeface="楷体" panose="02010609060101010101" pitchFamily="49" charset="-122"/>
              </a:rPr>
              <a:t>一</a:t>
            </a:r>
            <a:r>
              <a:rPr lang="zh-TW" altLang="en-US" sz="5400" dirty="0">
                <a:latin typeface="+mj-lt"/>
                <a:ea typeface="楷体" panose="02010609060101010101" pitchFamily="49" charset="-122"/>
              </a:rPr>
              <a:t>切都為了</a:t>
            </a:r>
            <a:r>
              <a:rPr lang="zh-TW" altLang="en-US" sz="5400" dirty="0" smtClean="0">
                <a:latin typeface="+mj-lt"/>
                <a:ea typeface="楷体" panose="02010609060101010101" pitchFamily="49" charset="-122"/>
              </a:rPr>
              <a:t>祢 耶</a:t>
            </a:r>
            <a:r>
              <a:rPr lang="zh-TW" altLang="en-US" sz="5400" dirty="0">
                <a:latin typeface="+mj-lt"/>
                <a:ea typeface="楷体" panose="02010609060101010101" pitchFamily="49" charset="-122"/>
              </a:rPr>
              <a:t>穌</a:t>
            </a:r>
          </a:p>
        </p:txBody>
      </p:sp>
    </p:spTree>
    <p:extLst>
      <p:ext uri="{BB962C8B-B14F-4D97-AF65-F5344CB8AC3E}">
        <p14:creationId xmlns:p14="http://schemas.microsoft.com/office/powerpoint/2010/main" val="383283275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Heart of </a:t>
            </a:r>
            <a:r>
              <a:rPr lang="en-US" altLang="zh-TW" sz="5400" dirty="0" smtClean="0">
                <a:effectLst/>
                <a:ea typeface="楷体" panose="02010609060101010101" pitchFamily="49" charset="-122"/>
              </a:rPr>
              <a:t>Worship </a:t>
            </a:r>
            <a:r>
              <a:rPr lang="zh-TW" altLang="en-US" sz="5400" dirty="0" smtClean="0">
                <a:effectLst/>
                <a:latin typeface="楷体" panose="02010609060101010101" pitchFamily="49" charset="-122"/>
                <a:ea typeface="楷体" panose="02010609060101010101" pitchFamily="49" charset="-122"/>
              </a:rPr>
              <a:t>敬</a:t>
            </a:r>
            <a:r>
              <a:rPr lang="zh-TW" altLang="en-US" sz="5400" dirty="0">
                <a:effectLst/>
                <a:latin typeface="楷体" panose="02010609060101010101" pitchFamily="49" charset="-122"/>
                <a:ea typeface="楷体" panose="02010609060101010101" pitchFamily="49" charset="-122"/>
              </a:rPr>
              <a:t>拜的心</a:t>
            </a:r>
          </a:p>
        </p:txBody>
      </p:sp>
      <p:sp>
        <p:nvSpPr>
          <p:cNvPr id="3" name="Subtitle 2"/>
          <p:cNvSpPr>
            <a:spLocks noGrp="1"/>
          </p:cNvSpPr>
          <p:nvPr>
            <p:ph type="body" sz="quarter" idx="10"/>
          </p:nvPr>
        </p:nvSpPr>
        <p:spPr>
          <a:xfrm>
            <a:off x="381000" y="978085"/>
            <a:ext cx="8382000" cy="5549211"/>
          </a:xfrm>
        </p:spPr>
        <p:txBody>
          <a:bodyPr/>
          <a:lstStyle/>
          <a:p>
            <a:pPr marL="0" indent="0" algn="ctr">
              <a:buNone/>
            </a:pPr>
            <a:r>
              <a:rPr lang="en-US" altLang="zh-TW" sz="4800" dirty="0">
                <a:latin typeface="+mj-lt"/>
                <a:ea typeface="楷体" panose="02010609060101010101" pitchFamily="49" charset="-122"/>
              </a:rPr>
              <a:t>I'm sorry, Lord, for the thing I've made it</a:t>
            </a:r>
          </a:p>
          <a:p>
            <a:pPr marL="0" indent="0" algn="ctr">
              <a:buNone/>
            </a:pPr>
            <a:r>
              <a:rPr lang="en-US" altLang="zh-TW" sz="4800" dirty="0" smtClean="0">
                <a:latin typeface="+mj-lt"/>
                <a:ea typeface="楷体" panose="02010609060101010101" pitchFamily="49" charset="-122"/>
              </a:rPr>
              <a:t>when </a:t>
            </a:r>
            <a:r>
              <a:rPr lang="en-US" altLang="zh-TW" sz="4800" dirty="0">
                <a:latin typeface="+mj-lt"/>
                <a:ea typeface="楷体" panose="02010609060101010101" pitchFamily="49" charset="-122"/>
              </a:rPr>
              <a:t>it's all about You, it's all about You, Jesus.</a:t>
            </a:r>
          </a:p>
          <a:p>
            <a:pPr marL="0" indent="0" algn="ctr">
              <a:buNone/>
            </a:pPr>
            <a:r>
              <a:rPr lang="zh-TW" altLang="en-US" sz="5400" dirty="0">
                <a:ea typeface="楷体" panose="02010609060101010101" pitchFamily="49" charset="-122"/>
              </a:rPr>
              <a:t>主懇求祢赦免我的過犯</a:t>
            </a:r>
          </a:p>
          <a:p>
            <a:pPr marL="0" indent="0" algn="ctr">
              <a:buNone/>
            </a:pPr>
            <a:r>
              <a:rPr lang="zh-TW" altLang="en-US" sz="5400" dirty="0" smtClean="0">
                <a:latin typeface="+mj-lt"/>
                <a:ea typeface="楷体" panose="02010609060101010101" pitchFamily="49" charset="-122"/>
              </a:rPr>
              <a:t>因</a:t>
            </a:r>
            <a:r>
              <a:rPr lang="zh-TW" altLang="en-US" sz="5400" dirty="0">
                <a:latin typeface="+mj-lt"/>
                <a:ea typeface="楷体" panose="02010609060101010101" pitchFamily="49" charset="-122"/>
              </a:rPr>
              <a:t>為一切屬</a:t>
            </a:r>
            <a:r>
              <a:rPr lang="zh-TW" altLang="en-US" sz="5400" dirty="0" smtClean="0">
                <a:latin typeface="+mj-lt"/>
                <a:ea typeface="楷体" panose="02010609060101010101" pitchFamily="49" charset="-122"/>
              </a:rPr>
              <a:t>祢</a:t>
            </a:r>
            <a:endParaRPr lang="en-US" altLang="zh-TW" sz="5400" dirty="0" smtClean="0">
              <a:latin typeface="+mj-lt"/>
              <a:ea typeface="楷体" panose="02010609060101010101" pitchFamily="49" charset="-122"/>
            </a:endParaRPr>
          </a:p>
          <a:p>
            <a:pPr marL="0" indent="0" algn="ctr">
              <a:buNone/>
            </a:pPr>
            <a:r>
              <a:rPr lang="zh-TW" altLang="en-US" sz="5400" dirty="0" smtClean="0">
                <a:latin typeface="+mj-lt"/>
                <a:ea typeface="楷体" panose="02010609060101010101" pitchFamily="49" charset="-122"/>
              </a:rPr>
              <a:t>一</a:t>
            </a:r>
            <a:r>
              <a:rPr lang="zh-TW" altLang="en-US" sz="5400" dirty="0">
                <a:latin typeface="+mj-lt"/>
                <a:ea typeface="楷体" panose="02010609060101010101" pitchFamily="49" charset="-122"/>
              </a:rPr>
              <a:t>切都屬於祢 耶穌</a:t>
            </a:r>
          </a:p>
        </p:txBody>
      </p:sp>
    </p:spTree>
    <p:extLst>
      <p:ext uri="{BB962C8B-B14F-4D97-AF65-F5344CB8AC3E}">
        <p14:creationId xmlns:p14="http://schemas.microsoft.com/office/powerpoint/2010/main" val="593342796"/>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Heart of </a:t>
            </a:r>
            <a:r>
              <a:rPr lang="en-US" altLang="zh-TW" sz="5400" dirty="0" smtClean="0">
                <a:effectLst/>
                <a:ea typeface="楷体" panose="02010609060101010101" pitchFamily="49" charset="-122"/>
              </a:rPr>
              <a:t>Worship </a:t>
            </a:r>
            <a:r>
              <a:rPr lang="zh-TW" altLang="en-US" sz="5400" dirty="0" smtClean="0">
                <a:effectLst/>
                <a:latin typeface="楷体" panose="02010609060101010101" pitchFamily="49" charset="-122"/>
                <a:ea typeface="楷体" panose="02010609060101010101" pitchFamily="49" charset="-122"/>
              </a:rPr>
              <a:t>敬</a:t>
            </a:r>
            <a:r>
              <a:rPr lang="zh-TW" altLang="en-US" sz="5400" dirty="0">
                <a:effectLst/>
                <a:latin typeface="楷体" panose="02010609060101010101" pitchFamily="49" charset="-122"/>
                <a:ea typeface="楷体" panose="02010609060101010101" pitchFamily="49" charset="-122"/>
              </a:rPr>
              <a:t>拜的心</a:t>
            </a:r>
          </a:p>
        </p:txBody>
      </p:sp>
      <p:sp>
        <p:nvSpPr>
          <p:cNvPr id="3" name="Subtitle 2"/>
          <p:cNvSpPr>
            <a:spLocks noGrp="1"/>
          </p:cNvSpPr>
          <p:nvPr>
            <p:ph type="body" sz="quarter" idx="10"/>
          </p:nvPr>
        </p:nvSpPr>
        <p:spPr>
          <a:xfrm>
            <a:off x="381000" y="1295400"/>
            <a:ext cx="8382000" cy="5032147"/>
          </a:xfrm>
        </p:spPr>
        <p:txBody>
          <a:bodyPr/>
          <a:lstStyle/>
          <a:p>
            <a:pPr marL="0" indent="0" algn="ctr">
              <a:buNone/>
            </a:pPr>
            <a:r>
              <a:rPr lang="en-US" altLang="zh-TW" sz="4800" dirty="0">
                <a:latin typeface="+mj-lt"/>
                <a:ea typeface="楷体" panose="02010609060101010101" pitchFamily="49" charset="-122"/>
              </a:rPr>
              <a:t>King of endless worth,</a:t>
            </a:r>
          </a:p>
          <a:p>
            <a:pPr marL="0" indent="0" algn="ctr">
              <a:buNone/>
            </a:pPr>
            <a:r>
              <a:rPr lang="en-US" altLang="zh-TW" sz="4800" dirty="0" smtClean="0">
                <a:latin typeface="+mj-lt"/>
                <a:ea typeface="楷体" panose="02010609060101010101" pitchFamily="49" charset="-122"/>
              </a:rPr>
              <a:t>no </a:t>
            </a:r>
            <a:r>
              <a:rPr lang="en-US" altLang="zh-TW" sz="4800" dirty="0">
                <a:latin typeface="+mj-lt"/>
                <a:ea typeface="楷体" panose="02010609060101010101" pitchFamily="49" charset="-122"/>
              </a:rPr>
              <a:t>one could </a:t>
            </a:r>
            <a:r>
              <a:rPr lang="en-US" altLang="zh-TW" sz="4800" dirty="0" smtClean="0">
                <a:latin typeface="+mj-lt"/>
                <a:ea typeface="楷体" panose="02010609060101010101" pitchFamily="49" charset="-122"/>
              </a:rPr>
              <a:t>express</a:t>
            </a:r>
          </a:p>
          <a:p>
            <a:pPr marL="0" indent="0" algn="ctr">
              <a:buNone/>
            </a:pPr>
            <a:r>
              <a:rPr lang="en-US" altLang="zh-TW" sz="4800" dirty="0" smtClean="0">
                <a:ea typeface="楷体" panose="02010609060101010101" pitchFamily="49" charset="-122"/>
              </a:rPr>
              <a:t>how </a:t>
            </a:r>
            <a:r>
              <a:rPr lang="en-US" altLang="zh-TW" sz="4800" dirty="0">
                <a:ea typeface="楷体" panose="02010609060101010101" pitchFamily="49" charset="-122"/>
              </a:rPr>
              <a:t>much you deserve.</a:t>
            </a:r>
          </a:p>
          <a:p>
            <a:pPr marL="0" indent="0" algn="ctr">
              <a:buNone/>
            </a:pPr>
            <a:r>
              <a:rPr lang="zh-TW" altLang="en-US" sz="5400" dirty="0" smtClean="0">
                <a:ea typeface="楷体" panose="02010609060101010101" pitchFamily="49" charset="-122"/>
              </a:rPr>
              <a:t>尊</a:t>
            </a:r>
            <a:r>
              <a:rPr lang="zh-TW" altLang="en-US" sz="5400" dirty="0">
                <a:ea typeface="楷体" panose="02010609060101010101" pitchFamily="49" charset="-122"/>
              </a:rPr>
              <a:t>貴的君王</a:t>
            </a:r>
          </a:p>
          <a:p>
            <a:pPr marL="0" indent="0" algn="ctr">
              <a:buNone/>
            </a:pPr>
            <a:r>
              <a:rPr lang="zh-TW" altLang="en-US" sz="5400" dirty="0" smtClean="0">
                <a:latin typeface="+mj-lt"/>
                <a:ea typeface="楷体" panose="02010609060101010101" pitchFamily="49" charset="-122"/>
              </a:rPr>
              <a:t>言</a:t>
            </a:r>
            <a:r>
              <a:rPr lang="zh-TW" altLang="en-US" sz="5400" dirty="0">
                <a:latin typeface="+mj-lt"/>
                <a:ea typeface="楷体" panose="02010609060101010101" pitchFamily="49" charset="-122"/>
              </a:rPr>
              <a:t>語不能述說</a:t>
            </a:r>
          </a:p>
          <a:p>
            <a:pPr marL="0" indent="0" algn="ctr">
              <a:buNone/>
            </a:pPr>
            <a:r>
              <a:rPr lang="zh-TW" altLang="en-US" sz="5400" dirty="0" smtClean="0">
                <a:latin typeface="+mj-lt"/>
                <a:ea typeface="楷体" panose="02010609060101010101" pitchFamily="49" charset="-122"/>
              </a:rPr>
              <a:t>祢</a:t>
            </a:r>
            <a:r>
              <a:rPr lang="zh-TW" altLang="en-US" sz="5400" dirty="0">
                <a:latin typeface="+mj-lt"/>
                <a:ea typeface="楷体" panose="02010609060101010101" pitchFamily="49" charset="-122"/>
              </a:rPr>
              <a:t>何等榮耀</a:t>
            </a:r>
          </a:p>
        </p:txBody>
      </p:sp>
    </p:spTree>
    <p:extLst>
      <p:ext uri="{BB962C8B-B14F-4D97-AF65-F5344CB8AC3E}">
        <p14:creationId xmlns:p14="http://schemas.microsoft.com/office/powerpoint/2010/main" val="3954058614"/>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Heart of </a:t>
            </a:r>
            <a:r>
              <a:rPr lang="en-US" altLang="zh-TW" sz="5400" dirty="0" smtClean="0">
                <a:effectLst/>
                <a:ea typeface="楷体" panose="02010609060101010101" pitchFamily="49" charset="-122"/>
              </a:rPr>
              <a:t>Worship </a:t>
            </a:r>
            <a:r>
              <a:rPr lang="zh-TW" altLang="en-US" sz="5400" dirty="0" smtClean="0">
                <a:effectLst/>
                <a:latin typeface="楷体" panose="02010609060101010101" pitchFamily="49" charset="-122"/>
                <a:ea typeface="楷体" panose="02010609060101010101" pitchFamily="49" charset="-122"/>
              </a:rPr>
              <a:t>敬</a:t>
            </a:r>
            <a:r>
              <a:rPr lang="zh-TW" altLang="en-US" sz="5400" dirty="0">
                <a:effectLst/>
                <a:latin typeface="楷体" panose="02010609060101010101" pitchFamily="49" charset="-122"/>
                <a:ea typeface="楷体" panose="02010609060101010101" pitchFamily="49" charset="-122"/>
              </a:rPr>
              <a:t>拜的心</a:t>
            </a:r>
          </a:p>
        </p:txBody>
      </p:sp>
      <p:sp>
        <p:nvSpPr>
          <p:cNvPr id="3" name="Subtitle 2"/>
          <p:cNvSpPr>
            <a:spLocks noGrp="1"/>
          </p:cNvSpPr>
          <p:nvPr>
            <p:ph type="body" sz="quarter" idx="10"/>
          </p:nvPr>
        </p:nvSpPr>
        <p:spPr>
          <a:xfrm>
            <a:off x="381000" y="1219200"/>
            <a:ext cx="8382000" cy="5032147"/>
          </a:xfrm>
        </p:spPr>
        <p:txBody>
          <a:bodyPr/>
          <a:lstStyle/>
          <a:p>
            <a:pPr marL="0" indent="0" algn="ctr">
              <a:buNone/>
            </a:pPr>
            <a:r>
              <a:rPr lang="en-US" altLang="zh-TW" sz="4800" dirty="0">
                <a:latin typeface="+mj-lt"/>
                <a:ea typeface="楷体" panose="02010609060101010101" pitchFamily="49" charset="-122"/>
              </a:rPr>
              <a:t>Though I'm weak and poor,</a:t>
            </a:r>
          </a:p>
          <a:p>
            <a:pPr marL="0" indent="0" algn="ctr">
              <a:buNone/>
            </a:pPr>
            <a:r>
              <a:rPr lang="en-US" altLang="zh-TW" sz="4800" dirty="0" smtClean="0">
                <a:latin typeface="+mj-lt"/>
                <a:ea typeface="楷体" panose="02010609060101010101" pitchFamily="49" charset="-122"/>
              </a:rPr>
              <a:t>all </a:t>
            </a:r>
            <a:r>
              <a:rPr lang="en-US" altLang="zh-TW" sz="4800" dirty="0">
                <a:latin typeface="+mj-lt"/>
                <a:ea typeface="楷体" panose="02010609060101010101" pitchFamily="49" charset="-122"/>
              </a:rPr>
              <a:t>I have is </a:t>
            </a:r>
            <a:r>
              <a:rPr lang="en-US" altLang="zh-TW" sz="4800" dirty="0" smtClean="0">
                <a:latin typeface="+mj-lt"/>
                <a:ea typeface="楷体" panose="02010609060101010101" pitchFamily="49" charset="-122"/>
              </a:rPr>
              <a:t>Yours,</a:t>
            </a:r>
          </a:p>
          <a:p>
            <a:pPr marL="0" indent="0" algn="ctr">
              <a:buNone/>
            </a:pPr>
            <a:r>
              <a:rPr lang="en-US" altLang="zh-TW" sz="4800" dirty="0" smtClean="0">
                <a:ea typeface="楷体" panose="02010609060101010101" pitchFamily="49" charset="-122"/>
              </a:rPr>
              <a:t>every </a:t>
            </a:r>
            <a:r>
              <a:rPr lang="en-US" altLang="zh-TW" sz="4800" dirty="0">
                <a:ea typeface="楷体" panose="02010609060101010101" pitchFamily="49" charset="-122"/>
              </a:rPr>
              <a:t>single breath!</a:t>
            </a:r>
          </a:p>
          <a:p>
            <a:pPr marL="0" indent="0" algn="ctr">
              <a:buNone/>
            </a:pPr>
            <a:r>
              <a:rPr lang="zh-TW" altLang="en-US" sz="5400" dirty="0" smtClean="0">
                <a:ea typeface="楷体" panose="02010609060101010101" pitchFamily="49" charset="-122"/>
              </a:rPr>
              <a:t>我</a:t>
            </a:r>
            <a:r>
              <a:rPr lang="zh-TW" altLang="en-US" sz="5400" dirty="0">
                <a:ea typeface="楷体" panose="02010609060101010101" pitchFamily="49" charset="-122"/>
              </a:rPr>
              <a:t>軟弱無力</a:t>
            </a:r>
          </a:p>
          <a:p>
            <a:pPr marL="0" indent="0" algn="ctr">
              <a:buNone/>
            </a:pPr>
            <a:r>
              <a:rPr lang="zh-TW" altLang="en-US" sz="5400" dirty="0" smtClean="0">
                <a:latin typeface="+mj-lt"/>
                <a:ea typeface="楷体" panose="02010609060101010101" pitchFamily="49" charset="-122"/>
              </a:rPr>
              <a:t>但</a:t>
            </a:r>
            <a:r>
              <a:rPr lang="zh-TW" altLang="en-US" sz="5400" dirty="0">
                <a:latin typeface="+mj-lt"/>
                <a:ea typeface="楷体" panose="02010609060101010101" pitchFamily="49" charset="-122"/>
              </a:rPr>
              <a:t>祢是我所有</a:t>
            </a:r>
          </a:p>
          <a:p>
            <a:pPr marL="0" indent="0" algn="ctr">
              <a:buNone/>
            </a:pPr>
            <a:r>
              <a:rPr lang="zh-TW" altLang="en-US" sz="5400" dirty="0" smtClean="0">
                <a:latin typeface="+mj-lt"/>
                <a:ea typeface="楷体" panose="02010609060101010101" pitchFamily="49" charset="-122"/>
              </a:rPr>
              <a:t>我</a:t>
            </a:r>
            <a:r>
              <a:rPr lang="zh-TW" altLang="en-US" sz="5400" dirty="0">
                <a:latin typeface="+mj-lt"/>
                <a:ea typeface="楷体" panose="02010609060101010101" pitchFamily="49" charset="-122"/>
              </a:rPr>
              <a:t>所有氣息</a:t>
            </a:r>
          </a:p>
        </p:txBody>
      </p:sp>
    </p:spTree>
    <p:extLst>
      <p:ext uri="{BB962C8B-B14F-4D97-AF65-F5344CB8AC3E}">
        <p14:creationId xmlns:p14="http://schemas.microsoft.com/office/powerpoint/2010/main" val="233903894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111</TotalTime>
  <Words>1804</Words>
  <Application>Microsoft Office PowerPoint</Application>
  <PresentationFormat>On-screen Show (4:3)</PresentationFormat>
  <Paragraphs>134</Paragraphs>
  <Slides>13</Slides>
  <Notes>13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13</vt:i4>
      </vt:variant>
    </vt:vector>
  </HeadingPairs>
  <TitlesOfParts>
    <vt:vector size="21" baseType="lpstr">
      <vt:lpstr>楷体</vt:lpstr>
      <vt:lpstr>Arial</vt:lpstr>
      <vt:lpstr>Calibri</vt:lpstr>
      <vt:lpstr>Courier New</vt:lpstr>
      <vt:lpstr>Trebuchet MS</vt:lpstr>
      <vt:lpstr>Wingdings</vt:lpstr>
      <vt:lpstr>1_Purple Template 1 Trebuchet</vt:lpstr>
      <vt:lpstr>White with Courier font for code slides</vt:lpstr>
      <vt:lpstr>Heart of Worship 敬拜的心</vt:lpstr>
      <vt:lpstr>Heart of Worship 敬拜的心</vt:lpstr>
      <vt:lpstr>Heart of Worship 敬拜的心</vt:lpstr>
      <vt:lpstr>Heart of Worship 敬拜的心</vt:lpstr>
      <vt:lpstr>Heart of Worship 敬拜的心</vt:lpstr>
      <vt:lpstr>Heart of Worship 敬拜的心</vt:lpstr>
      <vt:lpstr>Heart of Worship 敬拜的心</vt:lpstr>
      <vt:lpstr>Heart of Worship 敬拜的心</vt:lpstr>
      <vt:lpstr>Heart of Worship 敬拜的心</vt:lpstr>
      <vt:lpstr>Heart of Worship 敬拜的心</vt:lpstr>
      <vt:lpstr>Heart of Worship 敬拜的心</vt:lpstr>
      <vt:lpstr>Heart of Worship 敬拜的心</vt:lpstr>
      <vt:lpstr>Heart of Worship 敬拜的心</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Administrator</cp:lastModifiedBy>
  <cp:revision>27</cp:revision>
  <dcterms:created xsi:type="dcterms:W3CDTF">2015-02-07T13:24:58Z</dcterms:created>
  <dcterms:modified xsi:type="dcterms:W3CDTF">2015-08-23T01:37:00Z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