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9:12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9:13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9:15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9:16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7695"/>
          </a:xfrm>
        </p:spPr>
        <p:txBody>
          <a:bodyPr/>
          <a:lstStyle/>
          <a:p>
            <a:pPr algn="ctr"/>
            <a:r>
              <a:rPr lang="zh-TW" altLang="en-US" dirty="0">
                <a:effectLst/>
                <a:latin typeface="楷体" panose="02010609060101010101" pitchFamily="49" charset="-122"/>
                <a:ea typeface="楷体" panose="02010609060101010101" pitchFamily="49" charset="-122"/>
              </a:rPr>
              <a:t>寶貴十架</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3962400"/>
            <a:ext cx="7681913" cy="1524000"/>
          </a:xfrm>
        </p:spPr>
        <p:txBody>
          <a:bodyPr/>
          <a:lstStyle/>
          <a:p>
            <a:pPr algn="ctr"/>
            <a:r>
              <a:rPr lang="zh-TW" altLang="en-US" sz="5400" dirty="0">
                <a:latin typeface="楷体" panose="02010609060101010101" pitchFamily="49" charset="-122"/>
                <a:ea typeface="楷体" panose="02010609060101010101" pitchFamily="49" charset="-122"/>
              </a:rPr>
              <a:t>詞：游智婷</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曲：曾祥怡</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寶貴十架</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主耶穌 我感謝祢</a:t>
            </a:r>
          </a:p>
          <a:p>
            <a:pPr marL="0" indent="0" algn="ctr">
              <a:buNone/>
            </a:pPr>
            <a:r>
              <a:rPr lang="zh-TW" altLang="en-US" sz="5400" dirty="0">
                <a:latin typeface="楷体" panose="02010609060101010101" pitchFamily="49" charset="-122"/>
                <a:ea typeface="楷体" panose="02010609060101010101" pitchFamily="49" charset="-122"/>
              </a:rPr>
              <a:t>祢的身體 為我而捨</a:t>
            </a:r>
          </a:p>
          <a:p>
            <a:pPr marL="0" indent="0" algn="ctr">
              <a:buNone/>
            </a:pPr>
            <a:r>
              <a:rPr lang="zh-TW" altLang="en-US" sz="5400" dirty="0">
                <a:latin typeface="楷体" panose="02010609060101010101" pitchFamily="49" charset="-122"/>
                <a:ea typeface="楷体" panose="02010609060101010101" pitchFamily="49" charset="-122"/>
              </a:rPr>
              <a:t>帶我出黑暗 進入光明國度</a:t>
            </a:r>
          </a:p>
          <a:p>
            <a:pPr marL="0" indent="0" algn="ctr">
              <a:buNone/>
            </a:pPr>
            <a:r>
              <a:rPr lang="zh-TW" altLang="en-US" sz="5400" dirty="0">
                <a:latin typeface="楷体" panose="02010609060101010101" pitchFamily="49" charset="-122"/>
                <a:ea typeface="楷体" panose="02010609060101010101" pitchFamily="49" charset="-122"/>
              </a:rPr>
              <a:t>使我再次能看見</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寶貴十架</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主耶穌 我感謝祢</a:t>
            </a:r>
          </a:p>
          <a:p>
            <a:pPr marL="0" indent="0" algn="ctr">
              <a:buNone/>
            </a:pPr>
            <a:r>
              <a:rPr lang="zh-TW" altLang="en-US" sz="5400" dirty="0">
                <a:latin typeface="楷体" panose="02010609060101010101" pitchFamily="49" charset="-122"/>
                <a:ea typeface="楷体" panose="02010609060101010101" pitchFamily="49" charset="-122"/>
              </a:rPr>
              <a:t>祢的寶血 為我而流</a:t>
            </a:r>
          </a:p>
          <a:p>
            <a:pPr marL="0" indent="0" algn="ctr">
              <a:buNone/>
            </a:pPr>
            <a:r>
              <a:rPr lang="zh-TW" altLang="en-US" sz="5400" dirty="0">
                <a:latin typeface="楷体" panose="02010609060101010101" pitchFamily="49" charset="-122"/>
                <a:ea typeface="楷体" panose="02010609060101010101" pitchFamily="49" charset="-122"/>
              </a:rPr>
              <a:t>寶貴十架上 醫治恩典湧流</a:t>
            </a:r>
          </a:p>
          <a:p>
            <a:pPr marL="0" indent="0" algn="ctr">
              <a:buNone/>
            </a:pPr>
            <a:r>
              <a:rPr lang="zh-TW" altLang="en-US" sz="5400" dirty="0">
                <a:latin typeface="楷体" panose="02010609060101010101" pitchFamily="49" charset="-122"/>
                <a:ea typeface="楷体" panose="02010609060101010101" pitchFamily="49" charset="-122"/>
              </a:rPr>
              <a:t>使我完全得自由</a:t>
            </a:r>
          </a:p>
        </p:txBody>
      </p:sp>
    </p:spTree>
    <p:extLst>
      <p:ext uri="{BB962C8B-B14F-4D97-AF65-F5344CB8AC3E}">
        <p14:creationId xmlns:p14="http://schemas.microsoft.com/office/powerpoint/2010/main" val="400728298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寶貴十架</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15517"/>
            <a:ext cx="8382000" cy="4404283"/>
          </a:xfrm>
        </p:spPr>
        <p:txBody>
          <a:bodyPr/>
          <a:lstStyle/>
          <a:p>
            <a:pPr marL="0" indent="0" algn="ctr">
              <a:buNone/>
            </a:pPr>
            <a:r>
              <a:rPr lang="zh-TW" altLang="en-US" sz="5400" dirty="0">
                <a:latin typeface="楷体" panose="02010609060101010101" pitchFamily="49" charset="-122"/>
                <a:ea typeface="楷体" panose="02010609060101010101" pitchFamily="49" charset="-122"/>
              </a:rPr>
              <a:t>寶貴十架的大能賜我生命</a:t>
            </a:r>
          </a:p>
          <a:p>
            <a:pPr marL="0" indent="0" algn="ctr">
              <a:buNone/>
            </a:pPr>
            <a:r>
              <a:rPr lang="zh-TW" altLang="en-US" sz="5400" dirty="0">
                <a:latin typeface="楷体" panose="02010609060101010101" pitchFamily="49" charset="-122"/>
                <a:ea typeface="楷体" panose="02010609060101010101" pitchFamily="49" charset="-122"/>
              </a:rPr>
              <a:t>主耶穌我俯伏敬拜祢</a:t>
            </a:r>
          </a:p>
          <a:p>
            <a:pPr marL="0" indent="0" algn="ctr">
              <a:buNone/>
            </a:pPr>
            <a:r>
              <a:rPr lang="zh-TW" altLang="en-US" sz="5400" dirty="0">
                <a:latin typeface="楷体" panose="02010609060101010101" pitchFamily="49" charset="-122"/>
                <a:ea typeface="楷体" panose="02010609060101010101" pitchFamily="49" charset="-122"/>
              </a:rPr>
              <a:t>寶貴十架的救恩</a:t>
            </a:r>
          </a:p>
          <a:p>
            <a:pPr marL="0" indent="0" algn="ctr">
              <a:buNone/>
            </a:pPr>
            <a:r>
              <a:rPr lang="zh-TW" altLang="en-US" sz="5400" dirty="0">
                <a:latin typeface="楷体" panose="02010609060101010101" pitchFamily="49" charset="-122"/>
                <a:ea typeface="楷体" panose="02010609060101010101" pitchFamily="49" charset="-122"/>
              </a:rPr>
              <a:t>是祢所立的約</a:t>
            </a:r>
          </a:p>
          <a:p>
            <a:pPr marL="0" indent="0" algn="ctr">
              <a:buNone/>
            </a:pPr>
            <a:r>
              <a:rPr lang="zh-TW" altLang="en-US" sz="5400" dirty="0">
                <a:latin typeface="楷体" panose="02010609060101010101" pitchFamily="49" charset="-122"/>
                <a:ea typeface="楷体" panose="02010609060101010101" pitchFamily="49" charset="-122"/>
              </a:rPr>
              <a:t>祢的愛永遠不會改變</a:t>
            </a:r>
          </a:p>
        </p:txBody>
      </p:sp>
    </p:spTree>
    <p:extLst>
      <p:ext uri="{BB962C8B-B14F-4D97-AF65-F5344CB8AC3E}">
        <p14:creationId xmlns:p14="http://schemas.microsoft.com/office/powerpoint/2010/main" val="314948010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43</TotalTime>
  <Words>537</Words>
  <Application>Microsoft Office PowerPoint</Application>
  <PresentationFormat>On-screen Show (4:3)</PresentationFormat>
  <Paragraphs>34</Paragraphs>
  <Slides>4</Slides>
  <Notes>4</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1_Purple Template 1 Trebuchet</vt:lpstr>
      <vt:lpstr>White with Courier font for code slides</vt:lpstr>
      <vt:lpstr>寶貴十架</vt:lpstr>
      <vt:lpstr>寶貴十架</vt:lpstr>
      <vt:lpstr>寶貴十架</vt:lpstr>
      <vt:lpstr>寶貴十架</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9</cp:revision>
  <dcterms:created xsi:type="dcterms:W3CDTF">2015-02-07T13:24:58Z</dcterms:created>
  <dcterms:modified xsi:type="dcterms:W3CDTF">2015-03-28T13:19:44Z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