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966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54226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6116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590489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74288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揚聲歌唱</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揚聲歌</a:t>
            </a:r>
            <a:r>
              <a:rPr lang="zh-TW" altLang="en-US" sz="5400" dirty="0" smtClean="0">
                <a:latin typeface="楷体" panose="02010609060101010101" pitchFamily="49" charset="-122"/>
                <a:ea typeface="楷体" panose="02010609060101010101" pitchFamily="49" charset="-122"/>
              </a:rPr>
              <a:t>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稱頌主聖</a:t>
            </a:r>
            <a:r>
              <a:rPr lang="zh-TW" altLang="en-US" sz="5400" dirty="0" smtClean="0">
                <a:latin typeface="楷体" panose="02010609060101010101" pitchFamily="49" charset="-122"/>
                <a:ea typeface="楷体" panose="02010609060101010101" pitchFamily="49" charset="-122"/>
              </a:rPr>
              <a:t>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舉雙</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smtClean="0">
                <a:latin typeface="楷体" panose="02010609060101010101" pitchFamily="49" charset="-122"/>
                <a:ea typeface="楷体" panose="02010609060101010101" pitchFamily="49" charset="-122"/>
              </a:rPr>
              <a:t>祢慈</a:t>
            </a:r>
            <a:r>
              <a:rPr lang="zh-TW" altLang="en-US" sz="5400" dirty="0">
                <a:latin typeface="楷体" panose="02010609060101010101" pitchFamily="49" charset="-122"/>
                <a:ea typeface="楷体" panose="02010609060101010101" pitchFamily="49" charset="-122"/>
              </a:rPr>
              <a:t>愛無限</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懇求聖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每</a:t>
            </a:r>
            <a:r>
              <a:rPr lang="zh-TW" altLang="en-US" sz="5400" dirty="0">
                <a:latin typeface="楷体" panose="02010609060101010101" pitchFamily="49" charset="-122"/>
                <a:ea typeface="楷体" panose="02010609060101010101" pitchFamily="49" charset="-122"/>
              </a:rPr>
              <a:t>天來充滿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我終</a:t>
            </a:r>
            <a:r>
              <a:rPr lang="zh-TW" altLang="en-US" sz="5400" dirty="0" smtClean="0">
                <a:latin typeface="楷体" panose="02010609060101010101" pitchFamily="49" charset="-122"/>
                <a:ea typeface="楷体" panose="02010609060101010101" pitchFamily="49" charset="-122"/>
              </a:rPr>
              <a:t>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呼述說讚美</a:t>
            </a:r>
          </a:p>
        </p:txBody>
      </p:sp>
    </p:spTree>
    <p:extLst>
      <p:ext uri="{BB962C8B-B14F-4D97-AF65-F5344CB8AC3E}">
        <p14:creationId xmlns:p14="http://schemas.microsoft.com/office/powerpoint/2010/main" val="36062849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737747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美敬拜祢聖名</a:t>
            </a:r>
          </a:p>
        </p:txBody>
      </p:sp>
    </p:spTree>
    <p:extLst>
      <p:ext uri="{BB962C8B-B14F-4D97-AF65-F5344CB8AC3E}">
        <p14:creationId xmlns:p14="http://schemas.microsoft.com/office/powerpoint/2010/main" val="55303780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80</TotalTime>
  <Words>602</Words>
  <Application>Microsoft Office PowerPoint</Application>
  <PresentationFormat>On-screen Show (4:3)</PresentationFormat>
  <Paragraphs>39</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揚聲歌唱</vt:lpstr>
      <vt:lpstr>揚聲歌唱</vt:lpstr>
      <vt:lpstr>揚聲歌唱</vt:lpstr>
      <vt:lpstr>揚聲歌唱</vt:lpstr>
      <vt:lpstr>揚聲歌唱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2015-10-15T00:35:10Z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