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61"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5:55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167243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40605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652151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761650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359877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8200"/>
          </a:xfrm>
        </p:spPr>
        <p:txBody>
          <a:bodyPr/>
          <a:lstStyle/>
          <a:p>
            <a:pPr algn="ctr"/>
            <a:r>
              <a:rPr lang="zh-TW" altLang="en-US" dirty="0">
                <a:effectLst/>
                <a:latin typeface="楷体" panose="02010609060101010101" pitchFamily="49" charset="-122"/>
                <a:ea typeface="楷体" panose="02010609060101010101" pitchFamily="49" charset="-122"/>
              </a:rPr>
              <a:t>恩典之路</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191000"/>
            <a:ext cx="7681913" cy="760412"/>
          </a:xfrm>
        </p:spPr>
        <p:txBody>
          <a:bodyPr/>
          <a:lstStyle/>
          <a:p>
            <a:pPr algn="ctr"/>
            <a:r>
              <a:rPr lang="zh-TW" altLang="en-US" sz="5400" dirty="0">
                <a:latin typeface="楷体" panose="02010609060101010101" pitchFamily="49" charset="-122"/>
                <a:ea typeface="楷体" panose="02010609060101010101" pitchFamily="49" charset="-122"/>
              </a:rPr>
              <a:t>詞、曲</a:t>
            </a:r>
            <a:r>
              <a:rPr lang="zh-TW" altLang="en-US" sz="5400" dirty="0" smtClean="0">
                <a:latin typeface="楷体" panose="02010609060101010101" pitchFamily="49" charset="-122"/>
                <a:ea typeface="楷体" panose="02010609060101010101" pitchFamily="49" charset="-122"/>
              </a:rPr>
              <a:t>：曾祥怡</a:t>
            </a:r>
            <a:endParaRPr lang="en-US" altLang="zh-TW" sz="5400" dirty="0" smtClean="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恩典之路</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祢是</a:t>
            </a:r>
            <a:r>
              <a:rPr lang="zh-TW" altLang="en-US" sz="5400" dirty="0">
                <a:latin typeface="楷体" panose="02010609060101010101" pitchFamily="49" charset="-122"/>
                <a:ea typeface="楷体" panose="02010609060101010101" pitchFamily="49" charset="-122"/>
              </a:rPr>
              <a:t>我的</a:t>
            </a:r>
            <a:r>
              <a:rPr lang="zh-TW" altLang="en-US" sz="5400" dirty="0" smtClean="0">
                <a:latin typeface="楷体" panose="02010609060101010101" pitchFamily="49" charset="-122"/>
                <a:ea typeface="楷体" panose="02010609060101010101" pitchFamily="49" charset="-122"/>
              </a:rPr>
              <a:t>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引</a:t>
            </a:r>
            <a:r>
              <a:rPr lang="zh-TW" altLang="en-US" sz="5400" dirty="0">
                <a:latin typeface="楷体" panose="02010609060101010101" pitchFamily="49" charset="-122"/>
                <a:ea typeface="楷体" panose="02010609060101010101" pitchFamily="49" charset="-122"/>
              </a:rPr>
              <a:t>我走正義</a:t>
            </a:r>
            <a:r>
              <a:rPr lang="zh-TW" altLang="en-US" sz="5400" dirty="0" smtClean="0">
                <a:latin typeface="楷体" panose="02010609060101010101" pitchFamily="49" charset="-122"/>
                <a:ea typeface="楷体" panose="02010609060101010101" pitchFamily="49" charset="-122"/>
              </a:rPr>
              <a:t>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高</a:t>
            </a:r>
            <a:r>
              <a:rPr lang="zh-TW" altLang="en-US" sz="5400" dirty="0">
                <a:latin typeface="楷体" panose="02010609060101010101" pitchFamily="49" charset="-122"/>
                <a:ea typeface="楷体" panose="02010609060101010101" pitchFamily="49" charset="-122"/>
              </a:rPr>
              <a:t>山或低</a:t>
            </a:r>
            <a:r>
              <a:rPr lang="zh-TW" altLang="en-US" sz="5400" dirty="0" smtClean="0">
                <a:latin typeface="楷体" panose="02010609060101010101" pitchFamily="49" charset="-122"/>
                <a:ea typeface="楷体" panose="02010609060101010101" pitchFamily="49" charset="-122"/>
              </a:rPr>
              <a:t>谷</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都是</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保</a:t>
            </a:r>
            <a:r>
              <a:rPr lang="zh-TW" altLang="en-US" sz="5400" dirty="0" smtClean="0">
                <a:latin typeface="楷体" panose="02010609060101010101" pitchFamily="49" charset="-122"/>
                <a:ea typeface="楷体" panose="02010609060101010101" pitchFamily="49" charset="-122"/>
              </a:rPr>
              <a:t>護</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恩典之路</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萬</a:t>
            </a:r>
            <a:r>
              <a:rPr lang="zh-TW" altLang="en-US" sz="5400" dirty="0">
                <a:latin typeface="楷体" panose="02010609060101010101" pitchFamily="49" charset="-122"/>
                <a:ea typeface="楷体" panose="02010609060101010101" pitchFamily="49" charset="-122"/>
              </a:rPr>
              <a:t>人中唯</a:t>
            </a:r>
            <a:r>
              <a:rPr lang="zh-TW" altLang="en-US" sz="5400" dirty="0" smtClean="0">
                <a:latin typeface="楷体" panose="02010609060101010101" pitchFamily="49" charset="-122"/>
                <a:ea typeface="楷体" panose="02010609060101010101" pitchFamily="49" charset="-122"/>
              </a:rPr>
              <a:t>獨</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愛</a:t>
            </a:r>
            <a:r>
              <a:rPr lang="zh-TW" altLang="en-US" sz="5400" dirty="0">
                <a:latin typeface="楷体" panose="02010609060101010101" pitchFamily="49" charset="-122"/>
                <a:ea typeface="楷体" panose="02010609060101010101" pitchFamily="49" charset="-122"/>
              </a:rPr>
              <a:t>我認識</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永</a:t>
            </a:r>
            <a:r>
              <a:rPr lang="zh-TW" altLang="en-US" sz="5400" dirty="0">
                <a:latin typeface="楷体" panose="02010609060101010101" pitchFamily="49" charset="-122"/>
                <a:ea typeface="楷体" panose="02010609060101010101" pitchFamily="49" charset="-122"/>
              </a:rPr>
              <a:t>遠不變的應</a:t>
            </a:r>
            <a:r>
              <a:rPr lang="zh-TW" altLang="en-US" sz="5400" dirty="0" smtClean="0">
                <a:latin typeface="楷体" panose="02010609060101010101" pitchFamily="49" charset="-122"/>
                <a:ea typeface="楷体" panose="02010609060101010101" pitchFamily="49" charset="-122"/>
              </a:rPr>
              <a:t>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這</a:t>
            </a:r>
            <a:r>
              <a:rPr lang="zh-TW" altLang="en-US" sz="5400" dirty="0">
                <a:latin typeface="楷体" panose="02010609060101010101" pitchFamily="49" charset="-122"/>
                <a:ea typeface="楷体" panose="02010609060101010101" pitchFamily="49" charset="-122"/>
              </a:rPr>
              <a:t>一生都是祝福</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5110241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恩典之路</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一步又一</a:t>
            </a:r>
            <a:r>
              <a:rPr lang="zh-TW" altLang="en-US" sz="5400" dirty="0" smtClean="0">
                <a:latin typeface="楷体" panose="02010609060101010101" pitchFamily="49" charset="-122"/>
                <a:ea typeface="楷体" panose="02010609060101010101" pitchFamily="49" charset="-122"/>
              </a:rPr>
              <a:t>步</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這</a:t>
            </a:r>
            <a:r>
              <a:rPr lang="zh-TW" altLang="en-US" sz="5400" dirty="0">
                <a:latin typeface="楷体" panose="02010609060101010101" pitchFamily="49" charset="-122"/>
                <a:ea typeface="楷体" panose="02010609060101010101" pitchFamily="49" charset="-122"/>
              </a:rPr>
              <a:t>是恩典之</a:t>
            </a:r>
            <a:r>
              <a:rPr lang="zh-TW" altLang="en-US" sz="5400" dirty="0" smtClean="0">
                <a:latin typeface="楷体" panose="02010609060101010101" pitchFamily="49" charset="-122"/>
                <a:ea typeface="楷体" panose="02010609060101010101" pitchFamily="49" charset="-122"/>
              </a:rPr>
              <a:t>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愛</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將</a:t>
            </a:r>
            <a:r>
              <a:rPr lang="zh-TW" altLang="en-US" sz="5400" dirty="0">
                <a:latin typeface="楷体" panose="02010609060101010101" pitchFamily="49" charset="-122"/>
                <a:ea typeface="楷体" panose="02010609060101010101" pitchFamily="49" charset="-122"/>
              </a:rPr>
              <a:t>我緊緊抓</a:t>
            </a:r>
            <a:r>
              <a:rPr lang="zh-TW" altLang="en-US" sz="5400" dirty="0" smtClean="0">
                <a:latin typeface="楷体" panose="02010609060101010101" pitchFamily="49" charset="-122"/>
                <a:ea typeface="楷体" panose="02010609060101010101" pitchFamily="49" charset="-122"/>
              </a:rPr>
              <a:t>住</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6717672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恩典之路</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一</a:t>
            </a:r>
            <a:r>
              <a:rPr lang="zh-TW" altLang="en-US" sz="5400" dirty="0">
                <a:latin typeface="楷体" panose="02010609060101010101" pitchFamily="49" charset="-122"/>
                <a:ea typeface="楷体" panose="02010609060101010101" pitchFamily="49" charset="-122"/>
              </a:rPr>
              <a:t>步又一</a:t>
            </a:r>
            <a:r>
              <a:rPr lang="zh-TW" altLang="en-US" sz="5400" dirty="0" smtClean="0">
                <a:latin typeface="楷体" panose="02010609060101010101" pitchFamily="49" charset="-122"/>
                <a:ea typeface="楷体" panose="02010609060101010101" pitchFamily="49" charset="-122"/>
              </a:rPr>
              <a:t>步</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這</a:t>
            </a:r>
            <a:r>
              <a:rPr lang="zh-TW" altLang="en-US" sz="5400" dirty="0">
                <a:latin typeface="楷体" panose="02010609060101010101" pitchFamily="49" charset="-122"/>
                <a:ea typeface="楷体" panose="02010609060101010101" pitchFamily="49" charset="-122"/>
              </a:rPr>
              <a:t>是盼望之</a:t>
            </a:r>
            <a:r>
              <a:rPr lang="zh-TW" altLang="en-US" sz="5400" dirty="0" smtClean="0">
                <a:latin typeface="楷体" panose="02010609060101010101" pitchFamily="49" charset="-122"/>
                <a:ea typeface="楷体" panose="02010609060101010101" pitchFamily="49" charset="-122"/>
              </a:rPr>
              <a:t>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愛</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牽</a:t>
            </a:r>
            <a:r>
              <a:rPr lang="zh-TW" altLang="en-US" sz="5400" dirty="0">
                <a:latin typeface="楷体" panose="02010609060101010101" pitchFamily="49" charset="-122"/>
                <a:ea typeface="楷体" panose="02010609060101010101" pitchFamily="49" charset="-122"/>
              </a:rPr>
              <a:t>引我走這人生路</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2060708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81</TotalTime>
  <Words>628</Words>
  <Application>Microsoft Office PowerPoint</Application>
  <PresentationFormat>On-screen Show (4:3)</PresentationFormat>
  <Paragraphs>42</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恩典之路</vt:lpstr>
      <vt:lpstr>恩典之路</vt:lpstr>
      <vt:lpstr>恩典之路</vt:lpstr>
      <vt:lpstr>恩典之路</vt:lpstr>
      <vt:lpstr>恩典之路</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21</cp:revision>
  <dcterms:created xsi:type="dcterms:W3CDTF">2015-02-07T13:24:58Z</dcterms:created>
  <dcterms:modified xsi:type="dcterms:W3CDTF">2015-04-23T22:02:37Z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