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3"/>
  </p:notesMasterIdLst>
  <p:sldIdLst>
    <p:sldId id="257" r:id="rId4"/>
    <p:sldId id="258" r:id="rId5"/>
    <p:sldId id="259" r:id="rId6"/>
    <p:sldId id="260" r:id="rId7"/>
    <p:sldId id="265" r:id="rId8"/>
    <p:sldId id="261" r:id="rId9"/>
    <p:sldId id="262" r:id="rId10"/>
    <p:sldId id="263"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9/30/2015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9/30/2015 10:51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9228149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9/30/2015 10:52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13099252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9/30/2015 10:53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38490642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9/30/2015 10:55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40126046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9/30/2015 10:58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1558730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9/30/2015 10:57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10975825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9/30/2015 10:58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5422088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9/30/2015 10:56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val="9940061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9/30/2015 10:58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val="15089276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286000"/>
            <a:ext cx="7681913" cy="1142495"/>
          </a:xfrm>
        </p:spPr>
        <p:txBody>
          <a:bodyPr/>
          <a:lstStyle/>
          <a:p>
            <a:pPr algn="ctr"/>
            <a:r>
              <a:rPr lang="zh-TW" altLang="en-US" dirty="0">
                <a:effectLst/>
                <a:latin typeface="楷体" panose="02010609060101010101" pitchFamily="49" charset="-122"/>
                <a:ea typeface="楷体" panose="02010609060101010101" pitchFamily="49" charset="-122"/>
              </a:rPr>
              <a:t>有一位神</a:t>
            </a:r>
            <a:endParaRPr lang="zh-TW" altLang="en-US" dirty="0">
              <a:effectLst/>
              <a:latin typeface="楷体" panose="02010609060101010101" pitchFamily="49" charset="-122"/>
              <a:ea typeface="楷体" panose="02010609060101010101" pitchFamily="49" charset="-122"/>
            </a:endParaRPr>
          </a:p>
        </p:txBody>
      </p:sp>
      <p:sp>
        <p:nvSpPr>
          <p:cNvPr id="5" name="Subtitle 4"/>
          <p:cNvSpPr>
            <a:spLocks noGrp="1"/>
          </p:cNvSpPr>
          <p:nvPr>
            <p:ph type="subTitle" idx="1"/>
          </p:nvPr>
        </p:nvSpPr>
        <p:spPr>
          <a:xfrm>
            <a:off x="730249" y="4038600"/>
            <a:ext cx="7681913" cy="1447800"/>
          </a:xfrm>
        </p:spPr>
        <p:txBody>
          <a:bodyPr/>
          <a:lstStyle/>
          <a:p>
            <a:pPr algn="ctr"/>
            <a:r>
              <a:rPr lang="zh-TW" altLang="en-US" sz="5400" dirty="0">
                <a:latin typeface="楷体" panose="02010609060101010101" pitchFamily="49" charset="-122"/>
                <a:ea typeface="楷体" panose="02010609060101010101" pitchFamily="49" charset="-122"/>
              </a:rPr>
              <a:t>詞：萬美</a:t>
            </a:r>
            <a:r>
              <a:rPr lang="zh-TW" altLang="en-US" sz="5400" dirty="0" smtClean="0">
                <a:latin typeface="楷体" panose="02010609060101010101" pitchFamily="49" charset="-122"/>
                <a:ea typeface="楷体" panose="02010609060101010101" pitchFamily="49" charset="-122"/>
              </a:rPr>
              <a:t>蘭</a:t>
            </a:r>
            <a:endParaRPr lang="en-US" altLang="zh-TW" sz="5400" dirty="0" smtClean="0">
              <a:latin typeface="楷体" panose="02010609060101010101" pitchFamily="49" charset="-122"/>
              <a:ea typeface="楷体" panose="02010609060101010101" pitchFamily="49" charset="-122"/>
            </a:endParaRPr>
          </a:p>
          <a:p>
            <a:pPr algn="ctr"/>
            <a:r>
              <a:rPr lang="zh-TW" altLang="en-US" sz="5400" dirty="0" smtClean="0">
                <a:latin typeface="楷体" panose="02010609060101010101" pitchFamily="49" charset="-122"/>
                <a:ea typeface="楷体" panose="02010609060101010101" pitchFamily="49" charset="-122"/>
              </a:rPr>
              <a:t>曲</a:t>
            </a:r>
            <a:r>
              <a:rPr lang="zh-TW" altLang="en-US" sz="5400" dirty="0">
                <a:latin typeface="楷体" panose="02010609060101010101" pitchFamily="49" charset="-122"/>
                <a:ea typeface="楷体" panose="02010609060101010101" pitchFamily="49" charset="-122"/>
              </a:rPr>
              <a:t>：游智</a:t>
            </a:r>
            <a:r>
              <a:rPr lang="zh-TW" altLang="en-US" sz="5400" dirty="0" smtClean="0">
                <a:latin typeface="楷体" panose="02010609060101010101" pitchFamily="49" charset="-122"/>
                <a:ea typeface="楷体" panose="02010609060101010101" pitchFamily="49" charset="-122"/>
              </a:rPr>
              <a:t>婷</a:t>
            </a:r>
            <a:endParaRPr lang="en-US" sz="54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有一位神</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09800"/>
            <a:ext cx="8382000" cy="2576090"/>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1 </a:t>
            </a:r>
            <a:r>
              <a:rPr lang="zh-TW" altLang="en-US" sz="5400" dirty="0" smtClean="0">
                <a:latin typeface="楷体" panose="02010609060101010101" pitchFamily="49" charset="-122"/>
                <a:ea typeface="楷体" panose="02010609060101010101" pitchFamily="49" charset="-122"/>
              </a:rPr>
              <a:t>有</a:t>
            </a:r>
            <a:r>
              <a:rPr lang="zh-TW" altLang="en-US" sz="5400" dirty="0">
                <a:latin typeface="楷体" panose="02010609060101010101" pitchFamily="49" charset="-122"/>
                <a:ea typeface="楷体" panose="02010609060101010101" pitchFamily="49" charset="-122"/>
              </a:rPr>
              <a:t>一位</a:t>
            </a:r>
            <a:r>
              <a:rPr lang="zh-TW" altLang="en-US" sz="5400" dirty="0" smtClean="0">
                <a:latin typeface="楷体" panose="02010609060101010101" pitchFamily="49" charset="-122"/>
                <a:ea typeface="楷体" panose="02010609060101010101" pitchFamily="49" charset="-122"/>
              </a:rPr>
              <a:t>神</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有</a:t>
            </a:r>
            <a:r>
              <a:rPr lang="zh-TW" altLang="en-US" sz="5400" dirty="0">
                <a:latin typeface="楷体" panose="02010609060101010101" pitchFamily="49" charset="-122"/>
                <a:ea typeface="楷体" panose="02010609060101010101" pitchFamily="49" charset="-122"/>
              </a:rPr>
              <a:t>權能創造宇宙萬物</a:t>
            </a:r>
          </a:p>
          <a:p>
            <a:pPr marL="0" indent="0" algn="ctr">
              <a:buNone/>
            </a:pPr>
            <a:r>
              <a:rPr lang="zh-TW" altLang="en-US" sz="5400" dirty="0" smtClean="0">
                <a:latin typeface="楷体" panose="02010609060101010101" pitchFamily="49" charset="-122"/>
                <a:ea typeface="楷体" panose="02010609060101010101" pitchFamily="49" charset="-122"/>
              </a:rPr>
              <a:t>也</a:t>
            </a:r>
            <a:r>
              <a:rPr lang="zh-TW" altLang="en-US" sz="5400" dirty="0">
                <a:latin typeface="楷体" panose="02010609060101010101" pitchFamily="49" charset="-122"/>
                <a:ea typeface="楷体" panose="02010609060101010101" pitchFamily="49" charset="-122"/>
              </a:rPr>
              <a:t>有溫柔雙手安慰受傷靈魂</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有一位神</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0980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有一位</a:t>
            </a:r>
            <a:r>
              <a:rPr lang="zh-TW" altLang="en-US" sz="5400" dirty="0" smtClean="0">
                <a:latin typeface="楷体" panose="02010609060101010101" pitchFamily="49" charset="-122"/>
                <a:ea typeface="楷体" panose="02010609060101010101" pitchFamily="49" charset="-122"/>
              </a:rPr>
              <a:t>神</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有</a:t>
            </a:r>
            <a:r>
              <a:rPr lang="zh-TW" altLang="en-US" sz="5400" dirty="0">
                <a:latin typeface="楷体" panose="02010609060101010101" pitchFamily="49" charset="-122"/>
                <a:ea typeface="楷体" panose="02010609060101010101" pitchFamily="49" charset="-122"/>
              </a:rPr>
              <a:t>權柄審判一切罪惡</a:t>
            </a:r>
          </a:p>
          <a:p>
            <a:pPr marL="0" indent="0" algn="ctr">
              <a:buNone/>
            </a:pPr>
            <a:r>
              <a:rPr lang="zh-TW" altLang="en-US" sz="5400" dirty="0">
                <a:latin typeface="楷体" panose="02010609060101010101" pitchFamily="49" charset="-122"/>
                <a:ea typeface="楷体" panose="02010609060101010101" pitchFamily="49" charset="-122"/>
              </a:rPr>
              <a:t>也有慈悲體貼人的軟弱</a:t>
            </a:r>
          </a:p>
        </p:txBody>
      </p:sp>
    </p:spTree>
    <p:extLst>
      <p:ext uri="{BB962C8B-B14F-4D97-AF65-F5344CB8AC3E}">
        <p14:creationId xmlns:p14="http://schemas.microsoft.com/office/powerpoint/2010/main" val="1443214170"/>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有一位神</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有一位</a:t>
            </a:r>
            <a:r>
              <a:rPr lang="zh-TW" altLang="en-US" sz="5400" dirty="0" smtClean="0">
                <a:latin typeface="楷体" panose="02010609060101010101" pitchFamily="49" charset="-122"/>
                <a:ea typeface="楷体" panose="02010609060101010101" pitchFamily="49" charset="-122"/>
              </a:rPr>
              <a:t>神</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們的</a:t>
            </a:r>
            <a:r>
              <a:rPr lang="zh-TW" altLang="en-US" sz="5400" dirty="0" smtClean="0">
                <a:latin typeface="楷体" panose="02010609060101010101" pitchFamily="49" charset="-122"/>
                <a:ea typeface="楷体" panose="02010609060101010101" pitchFamily="49" charset="-122"/>
              </a:rPr>
              <a:t>神</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唯</a:t>
            </a:r>
            <a:r>
              <a:rPr lang="zh-TW" altLang="en-US" sz="5400" dirty="0">
                <a:latin typeface="楷体" panose="02010609060101010101" pitchFamily="49" charset="-122"/>
                <a:ea typeface="楷体" panose="02010609060101010101" pitchFamily="49" charset="-122"/>
              </a:rPr>
              <a:t>一的</a:t>
            </a:r>
            <a:r>
              <a:rPr lang="zh-TW" altLang="en-US" sz="5400" dirty="0" smtClean="0">
                <a:latin typeface="楷体" panose="02010609060101010101" pitchFamily="49" charset="-122"/>
                <a:ea typeface="楷体" panose="02010609060101010101" pitchFamily="49" charset="-122"/>
              </a:rPr>
              <a:t>神</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名</a:t>
            </a:r>
            <a:r>
              <a:rPr lang="zh-TW" altLang="en-US" sz="5400" dirty="0">
                <a:latin typeface="楷体" panose="02010609060101010101" pitchFamily="49" charset="-122"/>
                <a:ea typeface="楷体" panose="02010609060101010101" pitchFamily="49" charset="-122"/>
              </a:rPr>
              <a:t>叫耶和華</a:t>
            </a:r>
          </a:p>
        </p:txBody>
      </p:sp>
    </p:spTree>
    <p:extLst>
      <p:ext uri="{BB962C8B-B14F-4D97-AF65-F5344CB8AC3E}">
        <p14:creationId xmlns:p14="http://schemas.microsoft.com/office/powerpoint/2010/main" val="850987289"/>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有一位神</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8600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有權威榮</a:t>
            </a:r>
            <a:r>
              <a:rPr lang="zh-TW" altLang="en-US" sz="5400" dirty="0" smtClean="0">
                <a:latin typeface="楷体" panose="02010609060101010101" pitchFamily="49" charset="-122"/>
                <a:ea typeface="楷体" panose="02010609060101010101" pitchFamily="49" charset="-122"/>
              </a:rPr>
              <a:t>光</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有</a:t>
            </a:r>
            <a:r>
              <a:rPr lang="zh-TW" altLang="en-US" sz="5400" dirty="0">
                <a:latin typeface="楷体" panose="02010609060101010101" pitchFamily="49" charset="-122"/>
                <a:ea typeface="楷体" panose="02010609060101010101" pitchFamily="49" charset="-122"/>
              </a:rPr>
              <a:t>恩典慈</a:t>
            </a:r>
            <a:r>
              <a:rPr lang="zh-TW" altLang="en-US" sz="5400" dirty="0" smtClean="0">
                <a:latin typeface="楷体" panose="02010609060101010101" pitchFamily="49" charset="-122"/>
                <a:ea typeface="楷体" panose="02010609060101010101" pitchFamily="49" charset="-122"/>
              </a:rPr>
              <a:t>愛</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是</a:t>
            </a:r>
            <a:r>
              <a:rPr lang="zh-TW" altLang="en-US" sz="5400" dirty="0">
                <a:latin typeface="楷体" panose="02010609060101010101" pitchFamily="49" charset="-122"/>
                <a:ea typeface="楷体" panose="02010609060101010101" pitchFamily="49" charset="-122"/>
              </a:rPr>
              <a:t>昔在今在永在的神</a:t>
            </a:r>
          </a:p>
        </p:txBody>
      </p:sp>
    </p:spTree>
    <p:extLst>
      <p:ext uri="{BB962C8B-B14F-4D97-AF65-F5344CB8AC3E}">
        <p14:creationId xmlns:p14="http://schemas.microsoft.com/office/powerpoint/2010/main" val="3131309440"/>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有一位神</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09800"/>
            <a:ext cx="8382000" cy="2576090"/>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2 </a:t>
            </a:r>
            <a:r>
              <a:rPr lang="zh-TW" altLang="en-US" sz="5400" dirty="0">
                <a:latin typeface="楷体" panose="02010609060101010101" pitchFamily="49" charset="-122"/>
                <a:ea typeface="楷体" panose="02010609060101010101" pitchFamily="49" charset="-122"/>
              </a:rPr>
              <a:t>有一位</a:t>
            </a:r>
            <a:r>
              <a:rPr lang="zh-TW" altLang="en-US" sz="5400" dirty="0" smtClean="0">
                <a:latin typeface="楷体" panose="02010609060101010101" pitchFamily="49" charset="-122"/>
                <a:ea typeface="楷体" panose="02010609060101010101" pitchFamily="49" charset="-122"/>
              </a:rPr>
              <a:t>神</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有</a:t>
            </a:r>
            <a:r>
              <a:rPr lang="zh-TW" altLang="en-US" sz="5400" dirty="0">
                <a:latin typeface="楷体" panose="02010609060101010101" pitchFamily="49" charset="-122"/>
                <a:ea typeface="楷体" panose="02010609060101010101" pitchFamily="49" charset="-122"/>
              </a:rPr>
              <a:t>權能創造宇宙萬</a:t>
            </a:r>
            <a:r>
              <a:rPr lang="zh-TW" altLang="en-US" sz="5400" dirty="0" smtClean="0">
                <a:latin typeface="楷体" panose="02010609060101010101" pitchFamily="49" charset="-122"/>
                <a:ea typeface="楷体" panose="02010609060101010101" pitchFamily="49" charset="-122"/>
              </a:rPr>
              <a:t>物</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也有溫柔雙手安慰受傷靈魂</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109457127"/>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有一位神</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0980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有一位</a:t>
            </a:r>
            <a:r>
              <a:rPr lang="zh-TW" altLang="en-US" sz="5400" dirty="0" smtClean="0">
                <a:latin typeface="楷体" panose="02010609060101010101" pitchFamily="49" charset="-122"/>
                <a:ea typeface="楷体" panose="02010609060101010101" pitchFamily="49" charset="-122"/>
              </a:rPr>
              <a:t>神</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高</a:t>
            </a:r>
            <a:r>
              <a:rPr lang="zh-TW" altLang="en-US" sz="5400" dirty="0">
                <a:latin typeface="楷体" panose="02010609060101010101" pitchFamily="49" charset="-122"/>
                <a:ea typeface="楷体" panose="02010609060101010101" pitchFamily="49" charset="-122"/>
              </a:rPr>
              <a:t>坐在榮耀的寶</a:t>
            </a:r>
            <a:r>
              <a:rPr lang="zh-TW" altLang="en-US" sz="5400" dirty="0" smtClean="0">
                <a:latin typeface="楷体" panose="02010609060101010101" pitchFamily="49" charset="-122"/>
                <a:ea typeface="楷体" panose="02010609060101010101" pitchFamily="49" charset="-122"/>
              </a:rPr>
              <a:t>座</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卻死在十架挽救人墮落</a:t>
            </a:r>
          </a:p>
        </p:txBody>
      </p:sp>
    </p:spTree>
    <p:extLst>
      <p:ext uri="{BB962C8B-B14F-4D97-AF65-F5344CB8AC3E}">
        <p14:creationId xmlns:p14="http://schemas.microsoft.com/office/powerpoint/2010/main" val="574016416"/>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有一位神</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有一位</a:t>
            </a:r>
            <a:r>
              <a:rPr lang="zh-TW" altLang="en-US" sz="5400" dirty="0" smtClean="0">
                <a:latin typeface="楷体" panose="02010609060101010101" pitchFamily="49" charset="-122"/>
                <a:ea typeface="楷体" panose="02010609060101010101" pitchFamily="49" charset="-122"/>
              </a:rPr>
              <a:t>神</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我</a:t>
            </a:r>
            <a:r>
              <a:rPr lang="zh-TW" altLang="en-US" sz="5400" dirty="0">
                <a:latin typeface="楷体" panose="02010609060101010101" pitchFamily="49" charset="-122"/>
                <a:ea typeface="楷体" panose="02010609060101010101" pitchFamily="49" charset="-122"/>
              </a:rPr>
              <a:t>們的</a:t>
            </a:r>
            <a:r>
              <a:rPr lang="zh-TW" altLang="en-US" sz="5400" dirty="0" smtClean="0">
                <a:latin typeface="楷体" panose="02010609060101010101" pitchFamily="49" charset="-122"/>
                <a:ea typeface="楷体" panose="02010609060101010101" pitchFamily="49" charset="-122"/>
              </a:rPr>
              <a:t>神</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唯</a:t>
            </a:r>
            <a:r>
              <a:rPr lang="zh-TW" altLang="en-US" sz="5400" dirty="0">
                <a:latin typeface="楷体" panose="02010609060101010101" pitchFamily="49" charset="-122"/>
                <a:ea typeface="楷体" panose="02010609060101010101" pitchFamily="49" charset="-122"/>
              </a:rPr>
              <a:t>一的</a:t>
            </a:r>
            <a:r>
              <a:rPr lang="zh-TW" altLang="en-US" sz="5400" dirty="0" smtClean="0">
                <a:latin typeface="楷体" panose="02010609060101010101" pitchFamily="49" charset="-122"/>
                <a:ea typeface="楷体" panose="02010609060101010101" pitchFamily="49" charset="-122"/>
              </a:rPr>
              <a:t>神</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名</a:t>
            </a:r>
            <a:r>
              <a:rPr lang="zh-TW" altLang="en-US" sz="5400" dirty="0">
                <a:latin typeface="楷体" panose="02010609060101010101" pitchFamily="49" charset="-122"/>
                <a:ea typeface="楷体" panose="02010609060101010101" pitchFamily="49" charset="-122"/>
              </a:rPr>
              <a:t>叫耶和華</a:t>
            </a:r>
          </a:p>
        </p:txBody>
      </p:sp>
    </p:spTree>
    <p:extLst>
      <p:ext uri="{BB962C8B-B14F-4D97-AF65-F5344CB8AC3E}">
        <p14:creationId xmlns:p14="http://schemas.microsoft.com/office/powerpoint/2010/main" val="1911614503"/>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有一位神</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8600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有權威榮</a:t>
            </a:r>
            <a:r>
              <a:rPr lang="zh-TW" altLang="en-US" sz="5400" dirty="0" smtClean="0">
                <a:latin typeface="楷体" panose="02010609060101010101" pitchFamily="49" charset="-122"/>
                <a:ea typeface="楷体" panose="02010609060101010101" pitchFamily="49" charset="-122"/>
              </a:rPr>
              <a:t>光</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有</a:t>
            </a:r>
            <a:r>
              <a:rPr lang="zh-TW" altLang="en-US" sz="5400" dirty="0">
                <a:latin typeface="楷体" panose="02010609060101010101" pitchFamily="49" charset="-122"/>
                <a:ea typeface="楷体" panose="02010609060101010101" pitchFamily="49" charset="-122"/>
              </a:rPr>
              <a:t>恩典慈</a:t>
            </a:r>
            <a:r>
              <a:rPr lang="zh-TW" altLang="en-US" sz="5400" dirty="0" smtClean="0">
                <a:latin typeface="楷体" panose="02010609060101010101" pitchFamily="49" charset="-122"/>
                <a:ea typeface="楷体" panose="02010609060101010101" pitchFamily="49" charset="-122"/>
              </a:rPr>
              <a:t>愛</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是</a:t>
            </a:r>
            <a:r>
              <a:rPr lang="zh-TW" altLang="en-US" sz="5400" dirty="0">
                <a:latin typeface="楷体" panose="02010609060101010101" pitchFamily="49" charset="-122"/>
                <a:ea typeface="楷体" panose="02010609060101010101" pitchFamily="49" charset="-122"/>
              </a:rPr>
              <a:t>昔在今在永在的神</a:t>
            </a:r>
          </a:p>
        </p:txBody>
      </p:sp>
    </p:spTree>
    <p:extLst>
      <p:ext uri="{BB962C8B-B14F-4D97-AF65-F5344CB8AC3E}">
        <p14:creationId xmlns:p14="http://schemas.microsoft.com/office/powerpoint/2010/main" val="2312033850"/>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91</TotalTime>
  <Words>1133</Words>
  <Application>Microsoft Office PowerPoint</Application>
  <PresentationFormat>On-screen Show (4:3)</PresentationFormat>
  <Paragraphs>73</Paragraphs>
  <Slides>9</Slides>
  <Notes>9</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9</vt:i4>
      </vt:variant>
    </vt:vector>
  </HeadingPairs>
  <TitlesOfParts>
    <vt:vector size="17" baseType="lpstr">
      <vt:lpstr>楷体</vt:lpstr>
      <vt:lpstr>Arial</vt:lpstr>
      <vt:lpstr>Calibri</vt:lpstr>
      <vt:lpstr>Courier New</vt:lpstr>
      <vt:lpstr>Trebuchet MS</vt:lpstr>
      <vt:lpstr>Wingdings</vt:lpstr>
      <vt:lpstr>1_Purple Template 1 Trebuchet</vt:lpstr>
      <vt:lpstr>White with Courier font for code slides</vt:lpstr>
      <vt:lpstr>有一位神</vt:lpstr>
      <vt:lpstr>有一位神</vt:lpstr>
      <vt:lpstr>有一位神</vt:lpstr>
      <vt:lpstr>有一位神</vt:lpstr>
      <vt:lpstr>有一位神</vt:lpstr>
      <vt:lpstr>有一位神</vt:lpstr>
      <vt:lpstr>有一位神</vt:lpstr>
      <vt:lpstr>有一位神</vt:lpstr>
      <vt:lpstr>有一位神</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22</cp:revision>
  <dcterms:created xsi:type="dcterms:W3CDTF">2015-02-07T13:24:58Z</dcterms:created>
  <dcterms:modified xsi:type="dcterms:W3CDTF">2015-10-01T03:07:38Z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