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58" r:id="rId5"/>
    <p:sldId id="261"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3/6/2015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7:20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7:21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7:21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7:20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3/6/2015 7:21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8200"/>
          </a:xfrm>
        </p:spPr>
        <p:txBody>
          <a:bodyPr/>
          <a:lstStyle/>
          <a:p>
            <a:pPr algn="ctr"/>
            <a:r>
              <a:rPr lang="zh-TW" altLang="en-US" dirty="0">
                <a:effectLst/>
                <a:latin typeface="楷体" panose="02010609060101010101" pitchFamily="49" charset="-122"/>
                <a:ea typeface="楷体" panose="02010609060101010101" pitchFamily="49" charset="-122"/>
              </a:rPr>
              <a:t>願意愛祢</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344988"/>
            <a:ext cx="7681913" cy="760412"/>
          </a:xfrm>
        </p:spPr>
        <p:txBody>
          <a:bodyPr/>
          <a:lstStyle/>
          <a:p>
            <a:pPr algn="ctr"/>
            <a:r>
              <a:rPr lang="zh-TW" altLang="en-US" sz="5400" dirty="0">
                <a:latin typeface="楷体" panose="02010609060101010101" pitchFamily="49" charset="-122"/>
                <a:ea typeface="楷体" panose="02010609060101010101" pitchFamily="49" charset="-122"/>
              </a:rPr>
              <a:t>詞、曲</a:t>
            </a:r>
            <a:r>
              <a:rPr lang="zh-TW" altLang="en-US" sz="5400" dirty="0">
                <a:latin typeface="楷体" panose="02010609060101010101" pitchFamily="49" charset="-122"/>
                <a:ea typeface="楷体" panose="02010609060101010101" pitchFamily="49" charset="-122"/>
              </a:rPr>
              <a:t>：高偉宏</a:t>
            </a:r>
            <a:endParaRPr lang="zh-TW" alt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願意愛祢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求祢給我　愛</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心</a:t>
            </a:r>
          </a:p>
          <a:p>
            <a:pPr marL="0" indent="0" algn="ctr">
              <a:buNone/>
            </a:pPr>
            <a:r>
              <a:rPr lang="zh-TW" altLang="en-US" sz="5400" dirty="0">
                <a:latin typeface="楷体" panose="02010609060101010101" pitchFamily="49" charset="-122"/>
                <a:ea typeface="楷体" panose="02010609060101010101" pitchFamily="49" charset="-122"/>
              </a:rPr>
              <a:t>永遠堅</a:t>
            </a:r>
            <a:r>
              <a:rPr lang="zh-TW" altLang="en-US" sz="5400" dirty="0" smtClean="0">
                <a:latin typeface="楷体" panose="02010609060101010101" pitchFamily="49" charset="-122"/>
                <a:ea typeface="楷体" panose="02010609060101010101" pitchFamily="49" charset="-122"/>
              </a:rPr>
              <a:t>定　永</a:t>
            </a:r>
            <a:r>
              <a:rPr lang="zh-TW" altLang="en-US" sz="5400" dirty="0">
                <a:latin typeface="楷体" panose="02010609060101010101" pitchFamily="49" charset="-122"/>
                <a:ea typeface="楷体" panose="02010609060101010101" pitchFamily="49" charset="-122"/>
              </a:rPr>
              <a:t>遠不移</a:t>
            </a:r>
          </a:p>
          <a:p>
            <a:pPr marL="0" indent="0" algn="ctr">
              <a:buNone/>
            </a:pPr>
            <a:r>
              <a:rPr lang="zh-TW" altLang="en-US" sz="5400" dirty="0">
                <a:latin typeface="楷体" panose="02010609060101010101" pitchFamily="49" charset="-122"/>
                <a:ea typeface="楷体" panose="02010609060101010101" pitchFamily="49" charset="-122"/>
              </a:rPr>
              <a:t>讓我</a:t>
            </a:r>
            <a:r>
              <a:rPr lang="zh-TW" altLang="en-US" sz="5400" dirty="0" smtClean="0">
                <a:latin typeface="楷体" panose="02010609060101010101" pitchFamily="49" charset="-122"/>
                <a:ea typeface="楷体" panose="02010609060101010101" pitchFamily="49" charset="-122"/>
              </a:rPr>
              <a:t>愛祢　不</a:t>
            </a:r>
            <a:r>
              <a:rPr lang="zh-TW" altLang="en-US" sz="5400" dirty="0">
                <a:latin typeface="楷体" panose="02010609060101010101" pitchFamily="49" charset="-122"/>
                <a:ea typeface="楷体" panose="02010609060101010101" pitchFamily="49" charset="-122"/>
              </a:rPr>
              <a:t>再是我</a:t>
            </a:r>
            <a:r>
              <a:rPr lang="zh-TW" altLang="en-US" sz="5400" dirty="0" smtClean="0">
                <a:latin typeface="楷体" panose="02010609060101010101" pitchFamily="49" charset="-122"/>
                <a:ea typeface="楷体" panose="02010609060101010101" pitchFamily="49" charset="-122"/>
              </a:rPr>
              <a:t>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嘴</a:t>
            </a:r>
            <a:r>
              <a:rPr lang="zh-TW" altLang="en-US" sz="5400" dirty="0">
                <a:latin typeface="楷体" panose="02010609060101010101" pitchFamily="49" charset="-122"/>
                <a:ea typeface="楷体" panose="02010609060101010101" pitchFamily="49" charset="-122"/>
              </a:rPr>
              <a:t>唇話語而已</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願意愛祢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求</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給我　愛</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心</a:t>
            </a:r>
          </a:p>
          <a:p>
            <a:pPr marL="0" indent="0" algn="ctr">
              <a:buNone/>
            </a:pPr>
            <a:r>
              <a:rPr lang="zh-TW" altLang="en-US" sz="5400" dirty="0">
                <a:latin typeface="楷体" panose="02010609060101010101" pitchFamily="49" charset="-122"/>
                <a:ea typeface="楷体" panose="02010609060101010101" pitchFamily="49" charset="-122"/>
              </a:rPr>
              <a:t>永遠堅</a:t>
            </a:r>
            <a:r>
              <a:rPr lang="zh-TW" altLang="en-US" sz="5400" dirty="0" smtClean="0">
                <a:latin typeface="楷体" panose="02010609060101010101" pitchFamily="49" charset="-122"/>
                <a:ea typeface="楷体" panose="02010609060101010101" pitchFamily="49" charset="-122"/>
              </a:rPr>
              <a:t>定　永</a:t>
            </a:r>
            <a:r>
              <a:rPr lang="zh-TW" altLang="en-US" sz="5400" dirty="0">
                <a:latin typeface="楷体" panose="02010609060101010101" pitchFamily="49" charset="-122"/>
                <a:ea typeface="楷体" panose="02010609060101010101" pitchFamily="49" charset="-122"/>
              </a:rPr>
              <a:t>遠不移</a:t>
            </a:r>
          </a:p>
          <a:p>
            <a:pPr marL="0" indent="0" algn="ctr">
              <a:buNone/>
            </a:pPr>
            <a:r>
              <a:rPr lang="zh-TW" altLang="en-US" sz="5400" dirty="0">
                <a:latin typeface="楷体" panose="02010609060101010101" pitchFamily="49" charset="-122"/>
                <a:ea typeface="楷体" panose="02010609060101010101" pitchFamily="49" charset="-122"/>
              </a:rPr>
              <a:t>讓我</a:t>
            </a:r>
            <a:r>
              <a:rPr lang="zh-TW" altLang="en-US" sz="5400" dirty="0" smtClean="0">
                <a:latin typeface="楷体" panose="02010609060101010101" pitchFamily="49" charset="-122"/>
                <a:ea typeface="楷体" panose="02010609060101010101" pitchFamily="49" charset="-122"/>
              </a:rPr>
              <a:t>愛祢　不</a:t>
            </a:r>
            <a:r>
              <a:rPr lang="zh-TW" altLang="en-US" sz="5400" dirty="0">
                <a:latin typeface="楷体" panose="02010609060101010101" pitchFamily="49" charset="-122"/>
                <a:ea typeface="楷体" panose="02010609060101010101" pitchFamily="49" charset="-122"/>
              </a:rPr>
              <a:t>再是我</a:t>
            </a:r>
            <a:r>
              <a:rPr lang="zh-TW" altLang="en-US" sz="5400" dirty="0" smtClean="0">
                <a:latin typeface="楷体" panose="02010609060101010101" pitchFamily="49" charset="-122"/>
                <a:ea typeface="楷体" panose="02010609060101010101" pitchFamily="49" charset="-122"/>
              </a:rPr>
              <a:t>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嘴</a:t>
            </a:r>
            <a:r>
              <a:rPr lang="zh-TW" altLang="en-US" sz="5400" dirty="0">
                <a:latin typeface="楷体" panose="02010609060101010101" pitchFamily="49" charset="-122"/>
                <a:ea typeface="楷体" panose="02010609060101010101" pitchFamily="49" charset="-122"/>
              </a:rPr>
              <a:t>唇話語而已</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346568265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願意愛祢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讓我真正獻上自己</a:t>
            </a:r>
          </a:p>
          <a:p>
            <a:pPr marL="0" indent="0" algn="ctr">
              <a:buNone/>
            </a:pPr>
            <a:r>
              <a:rPr lang="zh-TW" altLang="en-US" sz="5400" dirty="0">
                <a:latin typeface="楷体" panose="02010609060101010101" pitchFamily="49" charset="-122"/>
                <a:ea typeface="楷体" panose="02010609060101010101" pitchFamily="49" charset="-122"/>
              </a:rPr>
              <a:t>熱心事</a:t>
            </a:r>
            <a:r>
              <a:rPr lang="zh-TW" altLang="en-US" sz="5400" dirty="0" smtClean="0">
                <a:latin typeface="楷体" panose="02010609060101010101" pitchFamily="49" charset="-122"/>
                <a:ea typeface="楷体" panose="02010609060101010101" pitchFamily="49" charset="-122"/>
              </a:rPr>
              <a:t>奉只</a:t>
            </a:r>
            <a:r>
              <a:rPr lang="zh-TW" altLang="en-US" sz="5400" dirty="0">
                <a:latin typeface="楷体" panose="02010609060101010101" pitchFamily="49" charset="-122"/>
                <a:ea typeface="楷体" panose="02010609060101010101" pitchFamily="49" charset="-122"/>
              </a:rPr>
              <a:t>因</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祢</a:t>
            </a:r>
          </a:p>
          <a:p>
            <a:pPr marL="0" indent="0" algn="ctr">
              <a:buNone/>
            </a:pPr>
            <a:r>
              <a:rPr lang="zh-TW" altLang="en-US" sz="5400" dirty="0" smtClean="0">
                <a:latin typeface="楷体" panose="02010609060101010101" pitchFamily="49" charset="-122"/>
                <a:ea typeface="楷体" panose="02010609060101010101" pitchFamily="49" charset="-122"/>
              </a:rPr>
              <a:t>願</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喜悅我</a:t>
            </a:r>
            <a:r>
              <a:rPr lang="zh-TW" altLang="en-US" sz="5400" dirty="0">
                <a:latin typeface="楷体" panose="02010609060101010101" pitchFamily="49" charset="-122"/>
                <a:ea typeface="楷体" panose="02010609060101010101" pitchFamily="49" charset="-122"/>
              </a:rPr>
              <a:t>的生命</a:t>
            </a:r>
          </a:p>
          <a:p>
            <a:pPr marL="0" indent="0" algn="ctr">
              <a:buNone/>
            </a:pPr>
            <a:r>
              <a:rPr lang="zh-TW" altLang="en-US" sz="5400" dirty="0">
                <a:latin typeface="楷体" panose="02010609060101010101" pitchFamily="49" charset="-122"/>
                <a:ea typeface="楷体" panose="02010609060101010101" pitchFamily="49" charset="-122"/>
              </a:rPr>
              <a:t>問心無</a:t>
            </a:r>
            <a:r>
              <a:rPr lang="zh-TW" altLang="en-US" sz="5400" dirty="0" smtClean="0">
                <a:latin typeface="楷体" panose="02010609060101010101" pitchFamily="49" charset="-122"/>
                <a:ea typeface="楷体" panose="02010609060101010101" pitchFamily="49" charset="-122"/>
              </a:rPr>
              <a:t>愧說</a:t>
            </a:r>
            <a:r>
              <a:rPr lang="zh-TW" altLang="en-US" sz="5400" dirty="0">
                <a:latin typeface="楷体" panose="02010609060101010101" pitchFamily="49" charset="-122"/>
                <a:ea typeface="楷体" panose="02010609060101010101" pitchFamily="49" charset="-122"/>
              </a:rPr>
              <a:t>我</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祢</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222483103"/>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願意愛祢</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a:t>
            </a:r>
            <a:r>
              <a:rPr lang="zh-TW" altLang="en-US" sz="5400" dirty="0" smtClean="0">
                <a:latin typeface="楷体" panose="02010609060101010101" pitchFamily="49" charset="-122"/>
                <a:ea typeface="楷体" panose="02010609060101010101" pitchFamily="49" charset="-122"/>
              </a:rPr>
              <a:t>啊我</a:t>
            </a:r>
            <a:r>
              <a:rPr lang="zh-TW" altLang="en-US" sz="5400" dirty="0">
                <a:latin typeface="楷体" panose="02010609060101010101" pitchFamily="49" charset="-122"/>
                <a:ea typeface="楷体" panose="02010609060101010101" pitchFamily="49" charset="-122"/>
              </a:rPr>
              <a:t>願獻上自己</a:t>
            </a:r>
          </a:p>
          <a:p>
            <a:pPr marL="0" indent="0" algn="ctr">
              <a:buNone/>
            </a:pPr>
            <a:r>
              <a:rPr lang="zh-TW" altLang="en-US" sz="5400" dirty="0">
                <a:latin typeface="楷体" panose="02010609060101010101" pitchFamily="49" charset="-122"/>
                <a:ea typeface="楷体" panose="02010609060101010101" pitchFamily="49" charset="-122"/>
              </a:rPr>
              <a:t>願意事</a:t>
            </a:r>
            <a:r>
              <a:rPr lang="zh-TW" altLang="en-US" sz="5400" dirty="0" smtClean="0">
                <a:latin typeface="楷体" panose="02010609060101010101" pitchFamily="49" charset="-122"/>
                <a:ea typeface="楷体" panose="02010609060101010101" pitchFamily="49" charset="-122"/>
              </a:rPr>
              <a:t>奉只</a:t>
            </a:r>
            <a:r>
              <a:rPr lang="zh-TW" altLang="en-US" sz="5400" dirty="0">
                <a:latin typeface="楷体" panose="02010609060101010101" pitchFamily="49" charset="-122"/>
                <a:ea typeface="楷体" panose="02010609060101010101" pitchFamily="49" charset="-122"/>
              </a:rPr>
              <a:t>因</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祢</a:t>
            </a:r>
          </a:p>
          <a:p>
            <a:pPr marL="0" indent="0" algn="ctr">
              <a:buNone/>
            </a:pPr>
            <a:r>
              <a:rPr lang="zh-TW" altLang="en-US" sz="5400" dirty="0" smtClean="0">
                <a:latin typeface="楷体" panose="02010609060101010101" pitchFamily="49" charset="-122"/>
                <a:ea typeface="楷体" panose="02010609060101010101" pitchFamily="49" charset="-122"/>
              </a:rPr>
              <a:t>願</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喜悅我</a:t>
            </a:r>
            <a:r>
              <a:rPr lang="zh-TW" altLang="en-US" sz="5400" dirty="0">
                <a:latin typeface="楷体" panose="02010609060101010101" pitchFamily="49" charset="-122"/>
                <a:ea typeface="楷体" panose="02010609060101010101" pitchFamily="49" charset="-122"/>
              </a:rPr>
              <a:t>的生命</a:t>
            </a:r>
          </a:p>
          <a:p>
            <a:pPr marL="0" indent="0" algn="ctr">
              <a:buNone/>
            </a:pPr>
            <a:r>
              <a:rPr lang="zh-TW" altLang="en-US" sz="5400" dirty="0">
                <a:latin typeface="楷体" panose="02010609060101010101" pitchFamily="49" charset="-122"/>
                <a:ea typeface="楷体" panose="02010609060101010101" pitchFamily="49" charset="-122"/>
              </a:rPr>
              <a:t>願這一</a:t>
            </a:r>
            <a:r>
              <a:rPr lang="zh-TW" altLang="en-US" sz="5400" dirty="0" smtClean="0">
                <a:latin typeface="楷体" panose="02010609060101010101" pitchFamily="49" charset="-122"/>
                <a:ea typeface="楷体" panose="02010609060101010101" pitchFamily="49" charset="-122"/>
              </a:rPr>
              <a:t>生單</a:t>
            </a:r>
            <a:r>
              <a:rPr lang="zh-TW" altLang="en-US" sz="5400" dirty="0">
                <a:latin typeface="楷体" panose="02010609060101010101" pitchFamily="49" charset="-122"/>
                <a:ea typeface="楷体" panose="02010609060101010101" pitchFamily="49" charset="-122"/>
              </a:rPr>
              <a:t>單</a:t>
            </a:r>
            <a:r>
              <a:rPr lang="zh-TW" altLang="en-US" sz="5400" dirty="0" smtClean="0">
                <a:latin typeface="楷体" panose="02010609060101010101" pitchFamily="49" charset="-122"/>
                <a:ea typeface="楷体" panose="02010609060101010101" pitchFamily="49" charset="-122"/>
              </a:rPr>
              <a:t>愛</a:t>
            </a:r>
            <a:r>
              <a:rPr lang="zh-TW" altLang="en-US" sz="5400" dirty="0">
                <a:latin typeface="楷体" panose="02010609060101010101" pitchFamily="49" charset="-122"/>
                <a:ea typeface="楷体" panose="02010609060101010101" pitchFamily="49" charset="-122"/>
              </a:rPr>
              <a:t>祢</a:t>
            </a:r>
          </a:p>
        </p:txBody>
      </p:sp>
    </p:spTree>
    <p:extLst>
      <p:ext uri="{BB962C8B-B14F-4D97-AF65-F5344CB8AC3E}">
        <p14:creationId xmlns:p14="http://schemas.microsoft.com/office/powerpoint/2010/main" val="326250360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51</TotalTime>
  <Words>609</Words>
  <Application>Microsoft Office PowerPoint</Application>
  <PresentationFormat>On-screen Show (4:3)</PresentationFormat>
  <Paragraphs>42</Paragraphs>
  <Slides>5</Slides>
  <Notes>5</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1_Purple Template 1 Trebuchet</vt:lpstr>
      <vt:lpstr>White with Courier font for code slides</vt:lpstr>
      <vt:lpstr>願意愛祢</vt:lpstr>
      <vt:lpstr>願意愛祢</vt:lpstr>
      <vt:lpstr>願意愛祢</vt:lpstr>
      <vt:lpstr>願意愛祢</vt:lpstr>
      <vt:lpstr>願意愛祢</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Chingsville</cp:lastModifiedBy>
  <cp:revision>13</cp:revision>
  <dcterms:created xsi:type="dcterms:W3CDTF">2015-02-07T13:24:58Z</dcterms:created>
  <dcterms:modified xsi:type="dcterms:W3CDTF">2015-03-07T00:24:38Z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