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61"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7:21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願意愛祢</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：高偉宏</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願意愛祢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求祢給我　愛</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心</a:t>
            </a:r>
          </a:p>
          <a:p>
            <a:pPr marL="0" indent="0" algn="ctr">
              <a:buNone/>
            </a:pPr>
            <a:r>
              <a:rPr lang="zh-TW" altLang="en-US" sz="5400" dirty="0">
                <a:latin typeface="楷体" panose="02010609060101010101" pitchFamily="49" charset="-122"/>
                <a:ea typeface="楷体" panose="02010609060101010101" pitchFamily="49" charset="-122"/>
              </a:rPr>
              <a:t>永遠堅</a:t>
            </a:r>
            <a:r>
              <a:rPr lang="zh-TW" altLang="en-US" sz="5400" dirty="0" smtClean="0">
                <a:latin typeface="楷体" panose="02010609060101010101" pitchFamily="49" charset="-122"/>
                <a:ea typeface="楷体" panose="02010609060101010101" pitchFamily="49" charset="-122"/>
              </a:rPr>
              <a:t>定　永</a:t>
            </a:r>
            <a:r>
              <a:rPr lang="zh-TW" altLang="en-US" sz="5400" dirty="0">
                <a:latin typeface="楷体" panose="02010609060101010101" pitchFamily="49" charset="-122"/>
                <a:ea typeface="楷体" panose="02010609060101010101" pitchFamily="49" charset="-122"/>
              </a:rPr>
              <a:t>遠不移</a:t>
            </a:r>
          </a:p>
          <a:p>
            <a:pPr marL="0" indent="0" algn="ctr">
              <a:buNone/>
            </a:pPr>
            <a:r>
              <a:rPr lang="zh-TW" altLang="en-US" sz="5400" dirty="0">
                <a:latin typeface="楷体" panose="02010609060101010101" pitchFamily="49" charset="-122"/>
                <a:ea typeface="楷体" panose="02010609060101010101" pitchFamily="49" charset="-122"/>
              </a:rPr>
              <a:t>讓我</a:t>
            </a:r>
            <a:r>
              <a:rPr lang="zh-TW" altLang="en-US" sz="5400" dirty="0" smtClean="0">
                <a:latin typeface="楷体" panose="02010609060101010101" pitchFamily="49" charset="-122"/>
                <a:ea typeface="楷体" panose="02010609060101010101" pitchFamily="49" charset="-122"/>
              </a:rPr>
              <a:t>愛祢　不</a:t>
            </a:r>
            <a:r>
              <a:rPr lang="zh-TW" altLang="en-US" sz="5400" dirty="0">
                <a:latin typeface="楷体" panose="02010609060101010101" pitchFamily="49" charset="-122"/>
                <a:ea typeface="楷体" panose="02010609060101010101" pitchFamily="49" charset="-122"/>
              </a:rPr>
              <a:t>再是我</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嘴</a:t>
            </a:r>
            <a:r>
              <a:rPr lang="zh-TW" altLang="en-US" sz="5400" dirty="0">
                <a:latin typeface="楷体" panose="02010609060101010101" pitchFamily="49" charset="-122"/>
                <a:ea typeface="楷体" panose="02010609060101010101" pitchFamily="49" charset="-122"/>
              </a:rPr>
              <a:t>唇話語而已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願意愛祢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給我　愛</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心</a:t>
            </a:r>
          </a:p>
          <a:p>
            <a:pPr marL="0" indent="0" algn="ctr">
              <a:buNone/>
            </a:pPr>
            <a:r>
              <a:rPr lang="zh-TW" altLang="en-US" sz="5400" dirty="0">
                <a:latin typeface="楷体" panose="02010609060101010101" pitchFamily="49" charset="-122"/>
                <a:ea typeface="楷体" panose="02010609060101010101" pitchFamily="49" charset="-122"/>
              </a:rPr>
              <a:t>永遠堅</a:t>
            </a:r>
            <a:r>
              <a:rPr lang="zh-TW" altLang="en-US" sz="5400" dirty="0" smtClean="0">
                <a:latin typeface="楷体" panose="02010609060101010101" pitchFamily="49" charset="-122"/>
                <a:ea typeface="楷体" panose="02010609060101010101" pitchFamily="49" charset="-122"/>
              </a:rPr>
              <a:t>定　永</a:t>
            </a:r>
            <a:r>
              <a:rPr lang="zh-TW" altLang="en-US" sz="5400" dirty="0">
                <a:latin typeface="楷体" panose="02010609060101010101" pitchFamily="49" charset="-122"/>
                <a:ea typeface="楷体" panose="02010609060101010101" pitchFamily="49" charset="-122"/>
              </a:rPr>
              <a:t>遠不移</a:t>
            </a:r>
          </a:p>
          <a:p>
            <a:pPr marL="0" indent="0" algn="ctr">
              <a:buNone/>
            </a:pPr>
            <a:r>
              <a:rPr lang="zh-TW" altLang="en-US" sz="5400" dirty="0">
                <a:latin typeface="楷体" panose="02010609060101010101" pitchFamily="49" charset="-122"/>
                <a:ea typeface="楷体" panose="02010609060101010101" pitchFamily="49" charset="-122"/>
              </a:rPr>
              <a:t>讓我</a:t>
            </a:r>
            <a:r>
              <a:rPr lang="zh-TW" altLang="en-US" sz="5400" dirty="0" smtClean="0">
                <a:latin typeface="楷体" panose="02010609060101010101" pitchFamily="49" charset="-122"/>
                <a:ea typeface="楷体" panose="02010609060101010101" pitchFamily="49" charset="-122"/>
              </a:rPr>
              <a:t>愛祢　不</a:t>
            </a:r>
            <a:r>
              <a:rPr lang="zh-TW" altLang="en-US" sz="5400" dirty="0">
                <a:latin typeface="楷体" panose="02010609060101010101" pitchFamily="49" charset="-122"/>
                <a:ea typeface="楷体" panose="02010609060101010101" pitchFamily="49" charset="-122"/>
              </a:rPr>
              <a:t>再是我</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嘴</a:t>
            </a:r>
            <a:r>
              <a:rPr lang="zh-TW" altLang="en-US" sz="5400" dirty="0">
                <a:latin typeface="楷体" panose="02010609060101010101" pitchFamily="49" charset="-122"/>
                <a:ea typeface="楷体" panose="02010609060101010101" pitchFamily="49" charset="-122"/>
              </a:rPr>
              <a:t>唇話語而已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656826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願意愛祢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讓我真正獻上自己</a:t>
            </a:r>
          </a:p>
          <a:p>
            <a:pPr marL="0" indent="0" algn="ctr">
              <a:buNone/>
            </a:pPr>
            <a:r>
              <a:rPr lang="zh-TW" altLang="en-US" sz="5400" dirty="0">
                <a:latin typeface="楷体" panose="02010609060101010101" pitchFamily="49" charset="-122"/>
                <a:ea typeface="楷体" panose="02010609060101010101" pitchFamily="49" charset="-122"/>
              </a:rPr>
              <a:t>熱心事</a:t>
            </a:r>
            <a:r>
              <a:rPr lang="zh-TW" altLang="en-US" sz="5400" dirty="0" smtClean="0">
                <a:latin typeface="楷体" panose="02010609060101010101" pitchFamily="49" charset="-122"/>
                <a:ea typeface="楷体" panose="02010609060101010101" pitchFamily="49" charset="-122"/>
              </a:rPr>
              <a:t>奉只</a:t>
            </a:r>
            <a:r>
              <a:rPr lang="zh-TW" altLang="en-US" sz="5400" dirty="0">
                <a:latin typeface="楷体" panose="02010609060101010101" pitchFamily="49" charset="-122"/>
                <a:ea typeface="楷体" panose="02010609060101010101" pitchFamily="49" charset="-122"/>
              </a:rPr>
              <a:t>因</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喜悅我</a:t>
            </a:r>
            <a:r>
              <a:rPr lang="zh-TW" altLang="en-US" sz="5400" dirty="0">
                <a:latin typeface="楷体" panose="02010609060101010101" pitchFamily="49" charset="-122"/>
                <a:ea typeface="楷体" panose="02010609060101010101" pitchFamily="49" charset="-122"/>
              </a:rPr>
              <a:t>的生命</a:t>
            </a:r>
          </a:p>
          <a:p>
            <a:pPr marL="0" indent="0" algn="ctr">
              <a:buNone/>
            </a:pPr>
            <a:r>
              <a:rPr lang="zh-TW" altLang="en-US" sz="5400" dirty="0">
                <a:latin typeface="楷体" panose="02010609060101010101" pitchFamily="49" charset="-122"/>
                <a:ea typeface="楷体" panose="02010609060101010101" pitchFamily="49" charset="-122"/>
              </a:rPr>
              <a:t>問心無</a:t>
            </a:r>
            <a:r>
              <a:rPr lang="zh-TW" altLang="en-US" sz="5400" dirty="0" smtClean="0">
                <a:latin typeface="楷体" panose="02010609060101010101" pitchFamily="49" charset="-122"/>
                <a:ea typeface="楷体" panose="02010609060101010101" pitchFamily="49" charset="-122"/>
              </a:rPr>
              <a:t>愧說</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2248310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願意愛祢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啊我</a:t>
            </a:r>
            <a:r>
              <a:rPr lang="zh-TW" altLang="en-US" sz="5400" dirty="0">
                <a:latin typeface="楷体" panose="02010609060101010101" pitchFamily="49" charset="-122"/>
                <a:ea typeface="楷体" panose="02010609060101010101" pitchFamily="49" charset="-122"/>
              </a:rPr>
              <a:t>願獻上自己</a:t>
            </a:r>
          </a:p>
          <a:p>
            <a:pPr marL="0" indent="0" algn="ctr">
              <a:buNone/>
            </a:pPr>
            <a:r>
              <a:rPr lang="zh-TW" altLang="en-US" sz="5400" dirty="0">
                <a:latin typeface="楷体" panose="02010609060101010101" pitchFamily="49" charset="-122"/>
                <a:ea typeface="楷体" panose="02010609060101010101" pitchFamily="49" charset="-122"/>
              </a:rPr>
              <a:t>願意事</a:t>
            </a:r>
            <a:r>
              <a:rPr lang="zh-TW" altLang="en-US" sz="5400" dirty="0" smtClean="0">
                <a:latin typeface="楷体" panose="02010609060101010101" pitchFamily="49" charset="-122"/>
                <a:ea typeface="楷体" panose="02010609060101010101" pitchFamily="49" charset="-122"/>
              </a:rPr>
              <a:t>奉只</a:t>
            </a:r>
            <a:r>
              <a:rPr lang="zh-TW" altLang="en-US" sz="5400" dirty="0">
                <a:latin typeface="楷体" panose="02010609060101010101" pitchFamily="49" charset="-122"/>
                <a:ea typeface="楷体" panose="02010609060101010101" pitchFamily="49" charset="-122"/>
              </a:rPr>
              <a:t>因</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喜悅我</a:t>
            </a:r>
            <a:r>
              <a:rPr lang="zh-TW" altLang="en-US" sz="5400" dirty="0">
                <a:latin typeface="楷体" panose="02010609060101010101" pitchFamily="49" charset="-122"/>
                <a:ea typeface="楷体" panose="02010609060101010101" pitchFamily="49" charset="-122"/>
              </a:rPr>
              <a:t>的生命</a:t>
            </a:r>
          </a:p>
          <a:p>
            <a:pPr marL="0" indent="0" algn="ctr">
              <a:buNone/>
            </a:pPr>
            <a:r>
              <a:rPr lang="zh-TW" altLang="en-US" sz="5400" dirty="0">
                <a:latin typeface="楷体" panose="02010609060101010101" pitchFamily="49" charset="-122"/>
                <a:ea typeface="楷体" panose="02010609060101010101" pitchFamily="49" charset="-122"/>
              </a:rPr>
              <a:t>願這一</a:t>
            </a:r>
            <a:r>
              <a:rPr lang="zh-TW" altLang="en-US" sz="5400" dirty="0" smtClean="0">
                <a:latin typeface="楷体" panose="02010609060101010101" pitchFamily="49" charset="-122"/>
                <a:ea typeface="楷体" panose="02010609060101010101" pitchFamily="49" charset="-122"/>
              </a:rPr>
              <a:t>生單</a:t>
            </a:r>
            <a:r>
              <a:rPr lang="zh-TW" altLang="en-US" sz="5400" dirty="0">
                <a:latin typeface="楷体" panose="02010609060101010101" pitchFamily="49" charset="-122"/>
                <a:ea typeface="楷体" panose="02010609060101010101" pitchFamily="49" charset="-122"/>
              </a:rPr>
              <a:t>單</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32625036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51</TotalTime>
  <Words>609</Words>
  <Application>Microsoft Office PowerPoint</Application>
  <PresentationFormat>On-screen Show (4:3)</PresentationFormat>
  <Paragraphs>42</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願意愛祢</vt:lpstr>
      <vt:lpstr>願意愛祢</vt:lpstr>
      <vt:lpstr>願意愛祢</vt:lpstr>
      <vt:lpstr>願意愛祢</vt:lpstr>
      <vt:lpstr>願意愛祢</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13</cp:revision>
  <dcterms:created xsi:type="dcterms:W3CDTF">2015-02-07T13:24:58Z</dcterms:created>
  <dcterms:modified xsi:type="dcterms:W3CDTF">2015-03-07T00:24:38Z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