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4"/>
  </p:notesMasterIdLst>
  <p:sldIdLst>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643"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9/25/2015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1783750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xmlns="" val="2592083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350119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527097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1356965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3140411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711174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3974570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xmlns="" val="2377010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9/25/2015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xmlns="" val="3738046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681913" cy="1066800"/>
          </a:xfrm>
        </p:spPr>
        <p:txBody>
          <a:bodyPr/>
          <a:lstStyle/>
          <a:p>
            <a:pPr algn="ctr">
              <a:lnSpc>
                <a:spcPct val="150000"/>
              </a:lnSpc>
            </a:pPr>
            <a:r>
              <a:rPr lang="zh-TW" altLang="en-US" dirty="0">
                <a:effectLst/>
                <a:latin typeface="楷体" panose="02010609060101010101" pitchFamily="49" charset="-122"/>
                <a:ea typeface="楷体" panose="02010609060101010101" pitchFamily="49" charset="-122"/>
              </a:rPr>
              <a:t>使徒信</a:t>
            </a:r>
            <a:r>
              <a:rPr lang="zh-TW" altLang="en-US" dirty="0" smtClean="0">
                <a:effectLst/>
                <a:latin typeface="楷体" panose="02010609060101010101" pitchFamily="49" charset="-122"/>
                <a:ea typeface="楷体" panose="02010609060101010101" pitchFamily="49" charset="-122"/>
              </a:rPr>
              <a:t>經</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使徒信經</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罪得赦免；</a:t>
            </a:r>
          </a:p>
          <a:p>
            <a:pPr marL="0" indent="0" algn="ctr">
              <a:buNone/>
            </a:pPr>
            <a:r>
              <a:rPr lang="zh-TW" altLang="en-US" sz="5400" dirty="0">
                <a:latin typeface="楷体" panose="02010609060101010101" pitchFamily="49" charset="-122"/>
                <a:ea typeface="楷体" panose="02010609060101010101" pitchFamily="49" charset="-122"/>
              </a:rPr>
              <a:t>肉體復活；</a:t>
            </a:r>
          </a:p>
          <a:p>
            <a:pPr marL="0" indent="0" algn="ctr">
              <a:buNone/>
            </a:pPr>
            <a:r>
              <a:rPr lang="zh-TW" altLang="en-US" sz="5400" dirty="0">
                <a:latin typeface="楷体" panose="02010609060101010101" pitchFamily="49" charset="-122"/>
                <a:ea typeface="楷体" panose="02010609060101010101" pitchFamily="49" charset="-122"/>
              </a:rPr>
              <a:t>並且永生。</a:t>
            </a:r>
          </a:p>
          <a:p>
            <a:pPr marL="0" indent="0" algn="ctr">
              <a:buNone/>
            </a:pPr>
            <a:r>
              <a:rPr lang="zh-TW" altLang="en-US" sz="5400" dirty="0">
                <a:latin typeface="楷体" panose="02010609060101010101" pitchFamily="49" charset="-122"/>
                <a:ea typeface="楷体" panose="02010609060101010101" pitchFamily="49" charset="-122"/>
              </a:rPr>
              <a:t>阿們。</a:t>
            </a:r>
          </a:p>
        </p:txBody>
      </p:sp>
    </p:spTree>
    <p:extLst>
      <p:ext uri="{BB962C8B-B14F-4D97-AF65-F5344CB8AC3E}">
        <p14:creationId xmlns:p14="http://schemas.microsoft.com/office/powerpoint/2010/main" xmlns="" val="418128162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使徒信經</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我信上帝，</a:t>
            </a:r>
          </a:p>
          <a:p>
            <a:pPr marL="0" indent="0" algn="ctr">
              <a:buNone/>
            </a:pPr>
            <a:r>
              <a:rPr lang="zh-TW" altLang="en-US" sz="5400" dirty="0">
                <a:latin typeface="楷体" panose="02010609060101010101" pitchFamily="49" charset="-122"/>
                <a:ea typeface="楷体" panose="02010609060101010101" pitchFamily="49" charset="-122"/>
              </a:rPr>
              <a:t>全能的父，</a:t>
            </a:r>
          </a:p>
          <a:p>
            <a:pPr marL="0" indent="0" algn="ctr">
              <a:buNone/>
            </a:pPr>
            <a:r>
              <a:rPr lang="zh-TW" altLang="en-US" sz="5400" dirty="0">
                <a:latin typeface="楷体" panose="02010609060101010101" pitchFamily="49" charset="-122"/>
                <a:ea typeface="楷体" panose="02010609060101010101" pitchFamily="49" charset="-122"/>
              </a:rPr>
              <a:t>創造天地的主。</a:t>
            </a:r>
          </a:p>
        </p:txBody>
      </p:sp>
    </p:spTree>
    <p:extLst>
      <p:ext uri="{BB962C8B-B14F-4D97-AF65-F5344CB8AC3E}">
        <p14:creationId xmlns:p14="http://schemas.microsoft.com/office/powerpoint/2010/main" xmlns=""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使徒信經</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我信耶穌基督，</a:t>
            </a:r>
          </a:p>
          <a:p>
            <a:pPr marL="0" indent="0" algn="ctr">
              <a:buNone/>
            </a:pPr>
            <a:r>
              <a:rPr lang="zh-TW" altLang="en-US" sz="5400" dirty="0">
                <a:latin typeface="楷体" panose="02010609060101010101" pitchFamily="49" charset="-122"/>
                <a:ea typeface="楷体" panose="02010609060101010101" pitchFamily="49" charset="-122"/>
              </a:rPr>
              <a:t>上帝的獨生子，</a:t>
            </a:r>
          </a:p>
          <a:p>
            <a:pPr marL="0" indent="0" algn="ctr">
              <a:buNone/>
            </a:pPr>
            <a:r>
              <a:rPr lang="zh-TW" altLang="en-US" sz="5400" dirty="0">
                <a:latin typeface="楷体" panose="02010609060101010101" pitchFamily="49" charset="-122"/>
                <a:ea typeface="楷体" panose="02010609060101010101" pitchFamily="49" charset="-122"/>
              </a:rPr>
              <a:t>我們的主；</a:t>
            </a:r>
          </a:p>
        </p:txBody>
      </p:sp>
    </p:spTree>
    <p:extLst>
      <p:ext uri="{BB962C8B-B14F-4D97-AF65-F5344CB8AC3E}">
        <p14:creationId xmlns:p14="http://schemas.microsoft.com/office/powerpoint/2010/main" xmlns="" val="181208088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使徒信經</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因著聖靈成孕，</a:t>
            </a:r>
          </a:p>
          <a:p>
            <a:pPr marL="0" indent="0" algn="ctr">
              <a:buNone/>
            </a:pPr>
            <a:r>
              <a:rPr lang="zh-TW" altLang="en-US" sz="5400" dirty="0">
                <a:latin typeface="楷体" panose="02010609060101010101" pitchFamily="49" charset="-122"/>
                <a:ea typeface="楷体" panose="02010609060101010101" pitchFamily="49" charset="-122"/>
              </a:rPr>
              <a:t>從童女馬利亞所生；</a:t>
            </a:r>
          </a:p>
        </p:txBody>
      </p:sp>
    </p:spTree>
    <p:extLst>
      <p:ext uri="{BB962C8B-B14F-4D97-AF65-F5344CB8AC3E}">
        <p14:creationId xmlns:p14="http://schemas.microsoft.com/office/powerpoint/2010/main" xmlns="" val="133625647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使徒信經</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在本丟彼拉多手下遇難，</a:t>
            </a:r>
          </a:p>
          <a:p>
            <a:pPr marL="0" indent="0" algn="ctr">
              <a:buNone/>
            </a:pPr>
            <a:r>
              <a:rPr lang="zh-TW" altLang="en-US" sz="5400" dirty="0">
                <a:latin typeface="楷体" panose="02010609060101010101" pitchFamily="49" charset="-122"/>
                <a:ea typeface="楷体" panose="02010609060101010101" pitchFamily="49" charset="-122"/>
              </a:rPr>
              <a:t>被釘在十字架上，</a:t>
            </a:r>
          </a:p>
          <a:p>
            <a:pPr marL="0" indent="0" algn="ctr">
              <a:buNone/>
            </a:pPr>
            <a:r>
              <a:rPr lang="zh-TW" altLang="en-US" sz="5400" dirty="0">
                <a:latin typeface="楷体" panose="02010609060101010101" pitchFamily="49" charset="-122"/>
                <a:ea typeface="楷体" panose="02010609060101010101" pitchFamily="49" charset="-122"/>
              </a:rPr>
              <a:t>死了，葬了；</a:t>
            </a:r>
          </a:p>
        </p:txBody>
      </p:sp>
    </p:spTree>
    <p:extLst>
      <p:ext uri="{BB962C8B-B14F-4D97-AF65-F5344CB8AC3E}">
        <p14:creationId xmlns:p14="http://schemas.microsoft.com/office/powerpoint/2010/main" xmlns="" val="392122784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使徒信經</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下到陰間；</a:t>
            </a:r>
          </a:p>
          <a:p>
            <a:pPr marL="0" indent="0" algn="ctr">
              <a:buNone/>
            </a:pPr>
            <a:r>
              <a:rPr lang="zh-TW" altLang="en-US" sz="5400" dirty="0">
                <a:latin typeface="楷体" panose="02010609060101010101" pitchFamily="49" charset="-122"/>
                <a:ea typeface="楷体" panose="02010609060101010101" pitchFamily="49" charset="-122"/>
              </a:rPr>
              <a:t>第三天從死裡復活；</a:t>
            </a:r>
          </a:p>
        </p:txBody>
      </p:sp>
    </p:spTree>
    <p:extLst>
      <p:ext uri="{BB962C8B-B14F-4D97-AF65-F5344CB8AC3E}">
        <p14:creationId xmlns:p14="http://schemas.microsoft.com/office/powerpoint/2010/main" xmlns="" val="353256653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使徒信經</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後升天，</a:t>
            </a:r>
          </a:p>
          <a:p>
            <a:pPr marL="0" indent="0" algn="ctr">
              <a:buNone/>
            </a:pPr>
            <a:r>
              <a:rPr lang="zh-TW" altLang="en-US" sz="5400" dirty="0">
                <a:latin typeface="楷体" panose="02010609060101010101" pitchFamily="49" charset="-122"/>
                <a:ea typeface="楷体" panose="02010609060101010101" pitchFamily="49" charset="-122"/>
              </a:rPr>
              <a:t>坐在無所不能的</a:t>
            </a:r>
            <a:r>
              <a:rPr lang="zh-TW" altLang="en-US" sz="5400" dirty="0" smtClean="0">
                <a:latin typeface="楷体" panose="02010609060101010101" pitchFamily="49" charset="-122"/>
                <a:ea typeface="楷体" panose="02010609060101010101" pitchFamily="49" charset="-122"/>
              </a:rPr>
              <a:t>父</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上帝的</a:t>
            </a:r>
            <a:r>
              <a:rPr lang="zh-TW" altLang="en-US" sz="5400" dirty="0">
                <a:latin typeface="楷体" panose="02010609060101010101" pitchFamily="49" charset="-122"/>
                <a:ea typeface="楷体" panose="02010609060101010101" pitchFamily="49" charset="-122"/>
              </a:rPr>
              <a:t>右邊；</a:t>
            </a:r>
          </a:p>
        </p:txBody>
      </p:sp>
    </p:spTree>
    <p:extLst>
      <p:ext uri="{BB962C8B-B14F-4D97-AF65-F5344CB8AC3E}">
        <p14:creationId xmlns:p14="http://schemas.microsoft.com/office/powerpoint/2010/main" xmlns="" val="191362017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使徒信經</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將來要從那裡降臨，</a:t>
            </a:r>
          </a:p>
          <a:p>
            <a:pPr marL="0" indent="0" algn="ctr">
              <a:buNone/>
            </a:pPr>
            <a:r>
              <a:rPr lang="zh-TW" altLang="en-US" sz="5400" dirty="0">
                <a:latin typeface="楷体" panose="02010609060101010101" pitchFamily="49" charset="-122"/>
                <a:ea typeface="楷体" panose="02010609060101010101" pitchFamily="49" charset="-122"/>
              </a:rPr>
              <a:t>審判活人、死人。</a:t>
            </a:r>
          </a:p>
        </p:txBody>
      </p:sp>
    </p:spTree>
    <p:extLst>
      <p:ext uri="{BB962C8B-B14F-4D97-AF65-F5344CB8AC3E}">
        <p14:creationId xmlns:p14="http://schemas.microsoft.com/office/powerpoint/2010/main" xmlns="" val="150784261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使徒信經</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我信聖靈；</a:t>
            </a:r>
          </a:p>
          <a:p>
            <a:pPr marL="0" indent="0" algn="ctr">
              <a:buNone/>
            </a:pPr>
            <a:r>
              <a:rPr lang="zh-TW" altLang="en-US" sz="5400" dirty="0">
                <a:latin typeface="楷体" panose="02010609060101010101" pitchFamily="49" charset="-122"/>
                <a:ea typeface="楷体" panose="02010609060101010101" pitchFamily="49" charset="-122"/>
              </a:rPr>
              <a:t>一聖基督教會，</a:t>
            </a:r>
          </a:p>
          <a:p>
            <a:pPr marL="0" indent="0" algn="ctr">
              <a:buNone/>
            </a:pPr>
            <a:r>
              <a:rPr lang="zh-TW" altLang="en-US" sz="5400" dirty="0">
                <a:latin typeface="楷体" panose="02010609060101010101" pitchFamily="49" charset="-122"/>
                <a:ea typeface="楷体" panose="02010609060101010101" pitchFamily="49" charset="-122"/>
              </a:rPr>
              <a:t>聖徒相通；</a:t>
            </a:r>
          </a:p>
        </p:txBody>
      </p:sp>
    </p:spTree>
    <p:extLst>
      <p:ext uri="{BB962C8B-B14F-4D97-AF65-F5344CB8AC3E}">
        <p14:creationId xmlns:p14="http://schemas.microsoft.com/office/powerpoint/2010/main" xmlns="" val="259327227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47</TotalTime>
  <Words>1221</Words>
  <Application>Microsoft Office PowerPoint</Application>
  <PresentationFormat>On-screen Show (4:3)</PresentationFormat>
  <Paragraphs>75</Paragraphs>
  <Slides>10</Slides>
  <Notes>10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1_Purple Template 1 Trebuchet</vt:lpstr>
      <vt:lpstr>White with Courier font for code slides</vt:lpstr>
      <vt:lpstr>使徒信經</vt:lpstr>
      <vt:lpstr>使徒信經</vt:lpstr>
      <vt:lpstr>使徒信經</vt:lpstr>
      <vt:lpstr>使徒信經</vt:lpstr>
      <vt:lpstr>使徒信經</vt:lpstr>
      <vt:lpstr>使徒信經</vt:lpstr>
      <vt:lpstr>使徒信經</vt:lpstr>
      <vt:lpstr>使徒信經</vt:lpstr>
      <vt:lpstr>使徒信經</vt:lpstr>
      <vt:lpstr>使徒信經</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Hommie Yu</cp:lastModifiedBy>
  <cp:revision>14</cp:revision>
  <dcterms:created xsi:type="dcterms:W3CDTF">2015-02-07T13:24:58Z</dcterms:created>
  <dcterms:modified xsi:type="dcterms:W3CDTF">2015-09-25T04:10:58Z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