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2" r:id="rId2"/>
    <p:sldMasterId id="2147483674" r:id="rId3"/>
  </p:sldMasterIdLst>
  <p:notesMasterIdLst>
    <p:notesMasterId r:id="rId13"/>
  </p:notesMasterIdLst>
  <p:sldIdLst>
    <p:sldId id="257" r:id="rId4"/>
    <p:sldId id="258" r:id="rId5"/>
    <p:sldId id="259" r:id="rId6"/>
    <p:sldId id="260" r:id="rId7"/>
    <p:sldId id="261" r:id="rId8"/>
    <p:sldId id="262" r:id="rId9"/>
    <p:sldId id="263" r:id="rId10"/>
    <p:sldId id="265" r:id="rId11"/>
    <p:sldId id="264"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53" d="100"/>
          <a:sy n="53" d="100"/>
        </p:scale>
        <p:origin x="-96" y="-3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5.xml"/><Relationship Id="rId13" Type="http://schemas.openxmlformats.org/officeDocument/2006/relationships/notesMaster" Target="notesMasters/notesMaster1.xml"/><Relationship Id="rId3" Type="http://schemas.openxmlformats.org/officeDocument/2006/relationships/slideMaster" Target="slideMasters/slideMaster2.xml"/><Relationship Id="rId7" Type="http://schemas.openxmlformats.org/officeDocument/2006/relationships/slide" Target="slides/slide4.xml"/><Relationship Id="rId12" Type="http://schemas.openxmlformats.org/officeDocument/2006/relationships/slide" Target="slides/slide9.xml"/><Relationship Id="rId17" Type="http://schemas.openxmlformats.org/officeDocument/2006/relationships/tableStyles" Target="tableStyles.xml"/><Relationship Id="rId2" Type="http://schemas.openxmlformats.org/officeDocument/2006/relationships/slideMaster" Target="slideMasters/slideMaster1.xml"/><Relationship Id="rId16" Type="http://schemas.openxmlformats.org/officeDocument/2006/relationships/theme" Target="theme/theme1.xml"/><Relationship Id="rId1" Type="http://schemas.openxmlformats.org/officeDocument/2006/relationships/customXml" Target="../customXml/item1.xml"/><Relationship Id="rId6" Type="http://schemas.openxmlformats.org/officeDocument/2006/relationships/slide" Target="slides/slide3.xml"/><Relationship Id="rId11" Type="http://schemas.openxmlformats.org/officeDocument/2006/relationships/slide" Target="slides/slide8.xml"/><Relationship Id="rId5" Type="http://schemas.openxmlformats.org/officeDocument/2006/relationships/slide" Target="slides/slide2.xml"/><Relationship Id="rId15" Type="http://schemas.openxmlformats.org/officeDocument/2006/relationships/viewProps" Target="viewProps.xml"/><Relationship Id="rId10" Type="http://schemas.openxmlformats.org/officeDocument/2006/relationships/slide" Target="slides/slide7.xml"/><Relationship Id="rId4" Type="http://schemas.openxmlformats.org/officeDocument/2006/relationships/slide" Target="slides/slide1.xml"/><Relationship Id="rId9" Type="http://schemas.openxmlformats.org/officeDocument/2006/relationships/slide" Target="slides/slide6.xml"/><Relationship Id="rId1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E8EDDCB5-25FA-4B92-B367-716A99AF579F}" type="datetimeFigureOut">
              <a:rPr lang="en-US" smtClean="0"/>
              <a:t>2/7/2015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E12F0A7-4867-4D9B-9AE4-EB8AB32E533B}" type="slidenum">
              <a:rPr lang="en-US" smtClean="0"/>
              <a:t>‹#›</a:t>
            </a:fld>
            <a:endParaRPr lang="en-US"/>
          </a:p>
        </p:txBody>
      </p:sp>
    </p:spTree>
    <p:extLst>
      <p:ext uri="{BB962C8B-B14F-4D97-AF65-F5344CB8AC3E}">
        <p14:creationId xmlns:p14="http://schemas.microsoft.com/office/powerpoint/2010/main" val="10213822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2/7/2015 10:51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1</a:t>
            </a:fld>
            <a:endParaRPr lang="en-US" dirty="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2/7/2015 10:53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2</a:t>
            </a:fld>
            <a:endParaRPr lang="en-US" dirty="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2/7/2015 10:54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3</a:t>
            </a:fld>
            <a:endParaRPr lang="en-US" dirty="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2/7/2015 10:55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4</a:t>
            </a:fld>
            <a:endParaRPr lang="en-US" dirty="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2/7/2015 10:56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5</a:t>
            </a:fld>
            <a:endParaRPr lang="en-US" dirty="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2/7/2015 10:59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6</a:t>
            </a:fld>
            <a:endParaRPr lang="en-US" dirty="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2/7/2015 11:04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7</a:t>
            </a:fld>
            <a:endParaRPr lang="en-US" dirty="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2/7/2015 11:05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8</a:t>
            </a:fld>
            <a:endParaRPr lang="en-US" dirty="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81331B57-0BE5-4F82-AA58-76F53EFF3ADA}" type="datetime8">
              <a:rPr lang="en-US" smtClean="0"/>
              <a:pPr/>
              <a:t>2/7/2015 11:05 AM</a:t>
            </a:fld>
            <a:endParaRPr lang="en-US" dirty="0"/>
          </a:p>
        </p:txBody>
      </p:sp>
      <p:sp>
        <p:nvSpPr>
          <p:cNvPr id="6" name="Footer Placeholder 5"/>
          <p:cNvSpPr>
            <a:spLocks noGrp="1"/>
          </p:cNvSpPr>
          <p:nvPr>
            <p:ph type="ftr" sz="quarter" idx="12"/>
          </p:nvPr>
        </p:nvSpPr>
        <p:spPr>
          <a:xfrm>
            <a:off x="0" y="8685213"/>
            <a:ext cx="6172200" cy="457200"/>
          </a:xfrm>
        </p:spPr>
        <p:txBody>
          <a:bodyPr/>
          <a:lstStyle/>
          <a:p>
            <a:r>
              <a:rPr lang="en-US" sz="500" dirty="0" smtClean="0">
                <a:solidFill>
                  <a:srgbClr val="000000"/>
                </a:solidFill>
                <a:latin typeface="Trebuchet MS" pitchFamily="34" charset="0"/>
              </a:rPr>
              <a:t>© 2007 Microsoft Corporation. All rights reserved. Microsoft, Windows, Windows Vista and other product names are or may be registered trademarks and/or trademarks in the U.S. and/or other countries.</a:t>
            </a:r>
          </a:p>
          <a:p>
            <a:r>
              <a:rPr lang="en-US" sz="500" dirty="0" smtClean="0">
                <a:solidFill>
                  <a:srgbClr val="000000"/>
                </a:solidFill>
                <a:latin typeface="Trebuchet MS" pitchFamily="34" charset="0"/>
              </a:rPr>
              <a:t>The information herein is for informational purposes only and represents the current view of Microsoft Corporation as of the date of this presentation.  Because Microsoft must respond to changing market conditions, it should not be interpreted to be a commitment on the part of Microsoft, and Microsoft cannot guarantee the accuracy of any information provided after the date of this presentation.  </a:t>
            </a:r>
            <a:br>
              <a:rPr lang="en-US" sz="500" dirty="0" smtClean="0">
                <a:solidFill>
                  <a:srgbClr val="000000"/>
                </a:solidFill>
                <a:latin typeface="Trebuchet MS" pitchFamily="34" charset="0"/>
              </a:rPr>
            </a:br>
            <a:r>
              <a:rPr lang="en-US" sz="500" dirty="0" smtClean="0">
                <a:solidFill>
                  <a:srgbClr val="000000"/>
                </a:solidFill>
                <a:latin typeface="Trebuchet MS" pitchFamily="34" charset="0"/>
              </a:rPr>
              <a:t>MICROSOFT MAKES NO WARRANTIES, EXPRESS, IMPLIED OR STATUTORY, AS TO THE INFORMATION IN THIS PRESENTATION.</a:t>
            </a:r>
          </a:p>
          <a:p>
            <a:endParaRPr lang="en-US" sz="500" dirty="0">
              <a:latin typeface="Trebuchet MS" pitchFamily="34" charset="0"/>
            </a:endParaRPr>
          </a:p>
        </p:txBody>
      </p:sp>
      <p:sp>
        <p:nvSpPr>
          <p:cNvPr id="7" name="Slide Number Placeholder 6"/>
          <p:cNvSpPr>
            <a:spLocks noGrp="1"/>
          </p:cNvSpPr>
          <p:nvPr>
            <p:ph type="sldNum" sz="quarter" idx="13"/>
          </p:nvPr>
        </p:nvSpPr>
        <p:spPr>
          <a:xfrm>
            <a:off x="6172199" y="8685213"/>
            <a:ext cx="684213" cy="457200"/>
          </a:xfrm>
        </p:spPr>
        <p:txBody>
          <a:bodyPr/>
          <a:lstStyle/>
          <a:p>
            <a:fld id="{EC87E0CF-87F6-4B58-B8B8-DCAB2DAAF3CA}" type="slidenum">
              <a:rPr lang="en-US" smtClean="0"/>
              <a:pPr/>
              <a:t>9</a:t>
            </a:fld>
            <a:endParaRPr lang="en-US"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905000"/>
            <a:ext cx="7681913" cy="1523495"/>
          </a:xfrm>
        </p:spPr>
        <p:txBody>
          <a:bodyPr>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730249" y="4344988"/>
            <a:ext cx="7681913"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Tree>
  </p:cSld>
  <p:clrMapOvr>
    <a:masterClrMapping/>
  </p:clrMapOvr>
  <p:transition>
    <p:fade/>
  </p:transition>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2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3_Title and Content">
    <p:bg bwMode="black">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bwMode="white"/>
        <p:txBody>
          <a:bodyPr/>
          <a:lstStyle/>
          <a:p>
            <a:r>
              <a:rPr lang="en-US" smtClean="0"/>
              <a:t>Click to edit Master title style</a:t>
            </a:r>
            <a:endParaRPr lang="en-US" dirty="0"/>
          </a:p>
        </p:txBody>
      </p:sp>
      <p:sp>
        <p:nvSpPr>
          <p:cNvPr id="6" name="Text Placeholder 5"/>
          <p:cNvSpPr>
            <a:spLocks noGrp="1"/>
          </p:cNvSpPr>
          <p:nvPr>
            <p:ph type="body" sz="quarter" idx="10"/>
          </p:nvPr>
        </p:nvSpPr>
        <p:spPr bwMode="white">
          <a:xfrm>
            <a:off x="381000" y="1411553"/>
            <a:ext cx="8382000" cy="2200602"/>
          </a:xfrm>
        </p:spPr>
        <p:txBody>
          <a:bodyPr/>
          <a:lstStyle>
            <a:lvl1pPr>
              <a:buClr>
                <a:schemeClr val="tx1"/>
              </a:buClr>
              <a:buSzPct val="70000"/>
              <a:buFont typeface="Wingdings" pitchFamily="2" charset="2"/>
              <a:buChar char="l"/>
              <a:defRPr/>
            </a:lvl1pPr>
            <a:lvl2pPr>
              <a:buClr>
                <a:schemeClr val="tx1"/>
              </a:buClr>
              <a:buSzPct val="70000"/>
              <a:buFont typeface="Wingdings" pitchFamily="2" charset="2"/>
              <a:buChar char="l"/>
              <a:defRPr/>
            </a:lvl2pPr>
            <a:lvl3pPr>
              <a:buClr>
                <a:schemeClr val="tx1"/>
              </a:buClr>
              <a:buSzPct val="70000"/>
              <a:buFont typeface="Wingdings" pitchFamily="2" charset="2"/>
              <a:buChar char="l"/>
              <a:defRPr/>
            </a:lvl3pPr>
            <a:lvl4pPr>
              <a:buClr>
                <a:schemeClr val="tx1"/>
              </a:buClr>
              <a:buSzPct val="70000"/>
              <a:buFont typeface="Wingdings" pitchFamily="2" charset="2"/>
              <a:buChar char="l"/>
              <a:defRPr/>
            </a:lvl4pPr>
            <a:lvl5pPr>
              <a:buClr>
                <a:schemeClr val="tx1"/>
              </a:buClr>
              <a:buSzPct val="70000"/>
              <a:buFont typeface="Wingdings" pitchFamily="2" charset="2"/>
              <a:buChar char="l"/>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6"/>
          <p:cNvSpPr>
            <a:spLocks noGrp="1"/>
          </p:cNvSpPr>
          <p:nvPr>
            <p:ph type="body" sz="quarter" idx="11"/>
          </p:nvPr>
        </p:nvSpPr>
        <p:spPr>
          <a:xfrm>
            <a:off x="0" y="6238875"/>
            <a:ext cx="9144001" cy="619125"/>
          </a:xfrm>
          <a:solidFill>
            <a:srgbClr val="FFFF99"/>
          </a:solidFill>
        </p:spPr>
        <p:txBody>
          <a:bodyPr wrap="square" lIns="152394" tIns="76197" rIns="152394" bIns="76197" anchor="b" anchorCtr="0">
            <a:noAutofit/>
          </a:bodyPr>
          <a:lstStyle>
            <a:lvl1pPr algn="r">
              <a:buFont typeface="Arial" pitchFamily="34" charset="0"/>
              <a:buNone/>
              <a:defRPr>
                <a:solidFill>
                  <a:srgbClr val="000000"/>
                </a:solidFill>
                <a:effectLst/>
                <a:latin typeface="+mj-lt"/>
              </a:defRPr>
            </a:lvl1pPr>
          </a:lstStyle>
          <a:p>
            <a:pPr lvl="0"/>
            <a:r>
              <a:rPr lang="en-US" smtClean="0"/>
              <a:t>Click to edit Master text styles</a:t>
            </a:r>
          </a:p>
        </p:txBody>
      </p:sp>
    </p:spTree>
  </p:cSld>
  <p:clrMapOvr>
    <a:masterClrMapping/>
  </p:clrMapOvr>
  <p:transition>
    <p:fade/>
  </p:transition>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2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Use for slides with Software Code">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722313" y="1905000"/>
            <a:ext cx="8040688" cy="193899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Ovr>
    <a:masterClrMapping/>
  </p:clrMapOvr>
  <p:transition>
    <p:fade/>
  </p:transition>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1_Demo, Video etc. &quot;special&quot; slides">
    <p:spTree>
      <p:nvGrpSpPr>
        <p:cNvPr id="1" name=""/>
        <p:cNvGrpSpPr/>
        <p:nvPr/>
      </p:nvGrpSpPr>
      <p:grpSpPr>
        <a:xfrm>
          <a:off x="0" y="0"/>
          <a:ext cx="0" cy="0"/>
          <a:chOff x="0" y="0"/>
          <a:chExt cx="0" cy="0"/>
        </a:xfrm>
      </p:grpSpPr>
      <p:sp>
        <p:nvSpPr>
          <p:cNvPr id="2" name="Title 1"/>
          <p:cNvSpPr>
            <a:spLocks noGrp="1"/>
          </p:cNvSpPr>
          <p:nvPr>
            <p:ph type="ctrTitle"/>
          </p:nvPr>
        </p:nvSpPr>
        <p:spPr>
          <a:xfrm>
            <a:off x="1369219" y="649805"/>
            <a:ext cx="7043208" cy="1523494"/>
          </a:xfrm>
        </p:spPr>
        <p:txBody>
          <a:bodyPr anchor="ctr" anchorCtr="0">
            <a:noAutofit/>
          </a:bodyPr>
          <a:lstStyle>
            <a:lvl1pPr>
              <a:lnSpc>
                <a:spcPct val="90000"/>
              </a:lnSpc>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368955" y="4344988"/>
            <a:ext cx="7043208" cy="461665"/>
          </a:xfrm>
        </p:spPr>
        <p:txBody>
          <a:bodyPr>
            <a:noAutofit/>
          </a:bodyPr>
          <a:lstStyle>
            <a:lvl1pPr marL="0" indent="0" algn="l">
              <a:lnSpc>
                <a:spcPct val="90000"/>
              </a:lnSpc>
              <a:spcBef>
                <a:spcPts val="0"/>
              </a:spcBef>
              <a:buNone/>
              <a:defRPr>
                <a:solidFill>
                  <a:schemeClr val="tx1">
                    <a:tint val="75000"/>
                  </a:schemeClr>
                </a:solidFill>
              </a:defRPr>
            </a:lvl1pPr>
            <a:lvl2pPr marL="457182" indent="0" algn="ctr">
              <a:buNone/>
              <a:defRPr>
                <a:solidFill>
                  <a:schemeClr val="tx1">
                    <a:tint val="75000"/>
                  </a:schemeClr>
                </a:solidFill>
              </a:defRPr>
            </a:lvl2pPr>
            <a:lvl3pPr marL="914363" indent="0" algn="ctr">
              <a:buNone/>
              <a:defRPr>
                <a:solidFill>
                  <a:schemeClr val="tx1">
                    <a:tint val="75000"/>
                  </a:schemeClr>
                </a:solidFill>
              </a:defRPr>
            </a:lvl3pPr>
            <a:lvl4pPr marL="1371545" indent="0" algn="ctr">
              <a:buNone/>
              <a:defRPr>
                <a:solidFill>
                  <a:schemeClr val="tx1">
                    <a:tint val="75000"/>
                  </a:schemeClr>
                </a:solidFill>
              </a:defRPr>
            </a:lvl4pPr>
            <a:lvl5pPr marL="1828727" indent="0" algn="ctr">
              <a:buNone/>
              <a:defRPr>
                <a:solidFill>
                  <a:schemeClr val="tx1">
                    <a:tint val="75000"/>
                  </a:schemeClr>
                </a:solidFill>
              </a:defRPr>
            </a:lvl5pPr>
            <a:lvl6pPr marL="2285909" indent="0" algn="ctr">
              <a:buNone/>
              <a:defRPr>
                <a:solidFill>
                  <a:schemeClr val="tx1">
                    <a:tint val="75000"/>
                  </a:schemeClr>
                </a:solidFill>
              </a:defRPr>
            </a:lvl6pPr>
            <a:lvl7pPr marL="2743090" indent="0" algn="ctr">
              <a:buNone/>
              <a:defRPr>
                <a:solidFill>
                  <a:schemeClr val="tx1">
                    <a:tint val="75000"/>
                  </a:schemeClr>
                </a:solidFill>
              </a:defRPr>
            </a:lvl7pPr>
            <a:lvl8pPr marL="3200272" indent="0" algn="ctr">
              <a:buNone/>
              <a:defRPr>
                <a:solidFill>
                  <a:schemeClr val="tx1">
                    <a:tint val="75000"/>
                  </a:schemeClr>
                </a:solidFill>
              </a:defRPr>
            </a:lvl8pPr>
            <a:lvl9pPr marL="3657454" indent="0" algn="ctr">
              <a:buNone/>
              <a:defRPr>
                <a:solidFill>
                  <a:schemeClr val="tx1">
                    <a:tint val="75000"/>
                  </a:schemeClr>
                </a:solidFill>
              </a:defRPr>
            </a:lvl9pPr>
          </a:lstStyle>
          <a:p>
            <a:r>
              <a:rPr lang="en-US" smtClean="0"/>
              <a:t>Click to edit Master subtitle style</a:t>
            </a:r>
            <a:endParaRPr lang="en-US" dirty="0"/>
          </a:p>
        </p:txBody>
      </p:sp>
      <p:sp>
        <p:nvSpPr>
          <p:cNvPr id="7" name="Text Placeholder 6"/>
          <p:cNvSpPr>
            <a:spLocks noGrp="1"/>
          </p:cNvSpPr>
          <p:nvPr>
            <p:ph type="body" sz="quarter" idx="10" hasCustomPrompt="1"/>
          </p:nvPr>
        </p:nvSpPr>
        <p:spPr>
          <a:xfrm>
            <a:off x="722049" y="2355850"/>
            <a:ext cx="7690114" cy="1384994"/>
          </a:xfrm>
        </p:spPr>
        <p:txBody>
          <a:bodyPr anchor="t" anchorCtr="0">
            <a:noAutofit/>
            <a:scene3d>
              <a:camera prst="orthographicFront"/>
              <a:lightRig rig="flat" dir="t"/>
            </a:scene3d>
            <a:sp3d extrusionH="88900" contourW="2540">
              <a:bevelT w="38100" h="31750"/>
              <a:contourClr>
                <a:srgbClr val="F4A234"/>
              </a:contourClr>
            </a:sp3d>
          </a:bodyPr>
          <a:lstStyle>
            <a:lvl1pPr marL="0" indent="0" algn="l">
              <a:buFont typeface="Arial" pitchFamily="34" charset="0"/>
              <a:buNone/>
              <a:defRPr kumimoji="0" lang="en-US" sz="10000" b="1" i="1" u="none" strike="noStrike" kern="1200" cap="none" spc="-642" normalizeH="0" baseline="0" noProof="0" dirty="0" smtClean="0">
                <a:ln w="11430"/>
                <a:gradFill>
                  <a:gsLst>
                    <a:gs pos="0">
                      <a:srgbClr val="FF9929">
                        <a:lumMod val="20000"/>
                        <a:lumOff val="80000"/>
                      </a:srgbClr>
                    </a:gs>
                    <a:gs pos="28000">
                      <a:srgbClr val="F8F57B"/>
                    </a:gs>
                    <a:gs pos="62000">
                      <a:srgbClr val="D5B953"/>
                    </a:gs>
                    <a:gs pos="88000">
                      <a:srgbClr val="D1943B"/>
                    </a:gs>
                  </a:gsLst>
                  <a:lin ang="5400000"/>
                </a:gradFill>
                <a:effectLst>
                  <a:outerShdw blurRad="50800" dist="39000" dir="5460000" algn="tl">
                    <a:srgbClr val="000000">
                      <a:alpha val="38000"/>
                    </a:srgbClr>
                  </a:outerShdw>
                </a:effectLst>
                <a:uLnTx/>
                <a:uFillTx/>
                <a:latin typeface="+mn-lt"/>
                <a:ea typeface="+mn-ea"/>
                <a:cs typeface="+mn-cs"/>
              </a:defRPr>
            </a:lvl1pPr>
          </a:lstStyle>
          <a:p>
            <a:pPr lvl="0"/>
            <a:r>
              <a:rPr lang="en-US" dirty="0" smtClean="0"/>
              <a:t>click to…</a:t>
            </a:r>
          </a:p>
        </p:txBody>
      </p:sp>
    </p:spTree>
  </p:cSld>
  <p:clrMapOvr>
    <a:masterClrMapping/>
  </p:clrMapOvr>
  <p:transition>
    <p:fade/>
  </p:transition>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6" name="Text Placeholder 5"/>
          <p:cNvSpPr>
            <a:spLocks noGrp="1"/>
          </p:cNvSpPr>
          <p:nvPr>
            <p:ph type="body" sz="quarter" idx="10"/>
          </p:nvPr>
        </p:nvSpPr>
        <p:spPr>
          <a:xfrm>
            <a:off x="381000" y="1411552"/>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a:xfrm>
            <a:off x="381000" y="1412875"/>
            <a:ext cx="8382000" cy="2210862"/>
          </a:xfrm>
        </p:spPr>
        <p:txBody>
          <a:bodyPr/>
          <a:lstStyle>
            <a:lvl1pPr>
              <a:lnSpc>
                <a:spcPct val="90000"/>
              </a:lnSpc>
              <a:defRPr/>
            </a:lvl1pPr>
            <a:lvl2pPr>
              <a:lnSpc>
                <a:spcPct val="90000"/>
              </a:lnSpc>
              <a:defRPr/>
            </a:lvl2pPr>
            <a:lvl3pPr>
              <a:lnSpc>
                <a:spcPct val="90000"/>
              </a:lnSpc>
              <a:defRPr/>
            </a:lvl3pPr>
            <a:lvl4pPr>
              <a:lnSpc>
                <a:spcPct val="90000"/>
              </a:lnSpc>
              <a:defRPr/>
            </a:lvl4pPr>
            <a:lvl5pPr>
              <a:lnSpc>
                <a:spcPct val="90000"/>
              </a:lnSpc>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381000" y="1411553"/>
            <a:ext cx="4114800" cy="2129814"/>
          </a:xfrm>
        </p:spPr>
        <p:txBody>
          <a:bodyPr/>
          <a:lstStyle>
            <a:lvl1pPr marL="339976" indent="-339976">
              <a:lnSpc>
                <a:spcPct val="90000"/>
              </a:lnSpc>
              <a:defRPr sz="2800"/>
            </a:lvl1pPr>
            <a:lvl2pPr marL="673338" indent="-325424">
              <a:lnSpc>
                <a:spcPct val="90000"/>
              </a:lnSpc>
              <a:defRPr sz="2400"/>
            </a:lvl2pPr>
            <a:lvl3pPr marL="953785" indent="-288384">
              <a:lnSpc>
                <a:spcPct val="90000"/>
              </a:lnSpc>
              <a:defRPr sz="2000"/>
            </a:lvl3pPr>
            <a:lvl4pPr marL="1227618" indent="-273833">
              <a:lnSpc>
                <a:spcPct val="90000"/>
              </a:lnSpc>
              <a:defRPr sz="1800"/>
            </a:lvl4pPr>
            <a:lvl5pPr marL="1516002" indent="-280447">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1411553"/>
            <a:ext cx="4114800" cy="2129814"/>
          </a:xfrm>
        </p:spPr>
        <p:txBody>
          <a:bodyPr/>
          <a:lstStyle>
            <a:lvl1pPr marL="347914" indent="-347914">
              <a:lnSpc>
                <a:spcPct val="90000"/>
              </a:lnSpc>
              <a:defRPr sz="2800"/>
            </a:lvl1pPr>
            <a:lvl2pPr marL="673338" indent="-339976">
              <a:lnSpc>
                <a:spcPct val="90000"/>
              </a:lnSpc>
              <a:defRPr sz="2400"/>
            </a:lvl2pPr>
            <a:lvl3pPr marL="961722" indent="-302936">
              <a:lnSpc>
                <a:spcPct val="90000"/>
              </a:lnSpc>
              <a:defRPr sz="2000"/>
            </a:lvl3pPr>
            <a:lvl4pPr marL="1227618" indent="-265896">
              <a:lnSpc>
                <a:spcPct val="90000"/>
              </a:lnSpc>
              <a:defRPr sz="1800"/>
            </a:lvl4pPr>
            <a:lvl5pPr marL="1516002" indent="-273833">
              <a:lnSpc>
                <a:spcPct val="90000"/>
              </a:lnSpc>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381000" y="1411553"/>
            <a:ext cx="4114800"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380999" y="2174875"/>
            <a:ext cx="4114800" cy="1537344"/>
          </a:xfrm>
        </p:spPr>
        <p:txBody>
          <a:bodyPr/>
          <a:lstStyle>
            <a:lvl1pPr marL="281770" indent="-281770">
              <a:defRPr sz="2300"/>
            </a:lvl1pPr>
            <a:lvl2pPr marL="562218" indent="-265896">
              <a:defRPr sz="2000"/>
            </a:lvl2pPr>
            <a:lvl3pPr marL="813562" indent="-243407">
              <a:defRPr sz="1800"/>
            </a:lvl3pPr>
            <a:lvl4pPr marL="1050354" indent="-228856">
              <a:defRPr sz="1700"/>
            </a:lvl4pPr>
            <a:lvl5pPr marL="1279210" indent="-206367">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981" y="1411553"/>
            <a:ext cx="4117019" cy="692498"/>
          </a:xfrm>
        </p:spPr>
        <p:txBody>
          <a:bodyPr anchor="b"/>
          <a:lstStyle>
            <a:lvl1pPr marL="0" indent="0">
              <a:lnSpc>
                <a:spcPct val="90000"/>
              </a:lnSpc>
              <a:spcBef>
                <a:spcPts val="0"/>
              </a:spcBef>
              <a:buNone/>
              <a:defRPr sz="2500" b="1"/>
            </a:lvl1pPr>
            <a:lvl2pPr marL="457182" indent="0">
              <a:buNone/>
              <a:defRPr sz="2000" b="1"/>
            </a:lvl2pPr>
            <a:lvl3pPr marL="914363" indent="0">
              <a:buNone/>
              <a:defRPr sz="1800" b="1"/>
            </a:lvl3pPr>
            <a:lvl4pPr marL="1371545" indent="0">
              <a:buNone/>
              <a:defRPr sz="1600" b="1"/>
            </a:lvl4pPr>
            <a:lvl5pPr marL="1828727" indent="0">
              <a:buNone/>
              <a:defRPr sz="1600" b="1"/>
            </a:lvl5pPr>
            <a:lvl6pPr marL="2285909" indent="0">
              <a:buNone/>
              <a:defRPr sz="1600" b="1"/>
            </a:lvl6pPr>
            <a:lvl7pPr marL="2743090" indent="0">
              <a:buNone/>
              <a:defRPr sz="1600" b="1"/>
            </a:lvl7pPr>
            <a:lvl8pPr marL="3200272" indent="0">
              <a:buNone/>
              <a:defRPr sz="1600" b="1"/>
            </a:lvl8pPr>
            <a:lvl9pPr marL="3657454"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2174875"/>
            <a:ext cx="4117974" cy="1537344"/>
          </a:xfrm>
        </p:spPr>
        <p:txBody>
          <a:bodyPr/>
          <a:lstStyle>
            <a:lvl1pPr marL="296321" indent="-296321">
              <a:defRPr sz="2300"/>
            </a:lvl1pPr>
            <a:lvl2pPr marL="570155" indent="-273833">
              <a:defRPr sz="2000"/>
            </a:lvl2pPr>
            <a:lvl3pPr marL="821499" indent="-244730">
              <a:defRPr sz="1800"/>
            </a:lvl3pPr>
            <a:lvl4pPr marL="1050354" indent="-236793">
              <a:defRPr sz="1700"/>
            </a:lvl4pPr>
            <a:lvl5pPr marL="1279210" indent="-220919">
              <a:defRPr sz="17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Ovr>
    <a:masterClrMapping/>
  </p:clrMapOvr>
  <p:transition>
    <p:fade/>
  </p:transition>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Tree>
  </p:cSld>
  <p:clrMapOvr>
    <a:masterClrMapping/>
  </p:clrMapOvr>
  <p:transition>
    <p:fade/>
  </p:transition>
</p:sldLayout>
</file>

<file path=ppt/slideLayouts/slideLayout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cSld>
  <p:clrMapOvr>
    <a:masterClrMapping/>
  </p:clrMapOvr>
  <p:transition>
    <p:fade/>
  </p:transition>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WALKIN - Prints in GRAYSCALE">
    <p:spTree>
      <p:nvGrpSpPr>
        <p:cNvPr id="1" name=""/>
        <p:cNvGrpSpPr/>
        <p:nvPr/>
      </p:nvGrpSpPr>
      <p:grpSpPr>
        <a:xfrm>
          <a:off x="0" y="0"/>
          <a:ext cx="0" cy="0"/>
          <a:chOff x="0" y="0"/>
          <a:chExt cx="0" cy="0"/>
        </a:xfrm>
      </p:grpSpPr>
    </p:spTree>
  </p:cSld>
  <p:clrMapOvr>
    <a:masterClrMapping/>
  </p:clrMapOvr>
  <p:transition>
    <p:fade/>
  </p:transition>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3.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theme" Target="../theme/theme2.xml"/><Relationship Id="rId1" Type="http://schemas.openxmlformats.org/officeDocument/2006/relationships/slideLayout" Target="../slideLayouts/slideLayout13.xml"/><Relationship Id="rId4" Type="http://schemas.openxmlformats.org/officeDocument/2006/relationships/image" Target="../media/image4.png"/></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14">
            <a:lum/>
          </a:blip>
          <a:srcRect/>
          <a:stretch>
            <a:fillRect l="-1000" r="-1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smtClean="0"/>
              <a:t>Click to edit Master title style</a:t>
            </a:r>
            <a:endParaRPr lang="en-US" dirty="0"/>
          </a:p>
        </p:txBody>
      </p:sp>
      <p:sp>
        <p:nvSpPr>
          <p:cNvPr id="3" name="Text Placeholder 2"/>
          <p:cNvSpPr>
            <a:spLocks noGrp="1"/>
          </p:cNvSpPr>
          <p:nvPr>
            <p:ph type="body" idx="1"/>
          </p:nvPr>
        </p:nvSpPr>
        <p:spPr>
          <a:xfrm>
            <a:off x="381000" y="1412875"/>
            <a:ext cx="8382000" cy="2135969"/>
          </a:xfrm>
          <a:prstGeom prst="rect">
            <a:avLst/>
          </a:prstGeom>
        </p:spPr>
        <p:txBody>
          <a:bodyPr vert="horz" lIns="0" tIns="0" rIns="0" bIns="0" rtlCol="0">
            <a:sp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cSld>
  <p:clrMap bg1="dk1" tx1="lt1" bg2="dk2" tx2="lt2" accent1="accent1" accent2="accent2" accent3="accent3" accent4="accent4" accent5="accent5" accent6="accent6" hlink="hlink" folHlink="folHlink"/>
  <p:sldLayoutIdLst>
    <p:sldLayoutId id="2147483663" r:id="rId1"/>
    <p:sldLayoutId id="2147483664" r:id="rId2"/>
    <p:sldLayoutId id="2147483665" r:id="rId3"/>
    <p:sldLayoutId id="2147483666" r:id="rId4"/>
    <p:sldLayoutId id="2147483667" r:id="rId5"/>
    <p:sldLayoutId id="2147483668" r:id="rId6"/>
    <p:sldLayoutId id="2147483669" r:id="rId7"/>
    <p:sldLayoutId id="2147483670" r:id="rId8"/>
    <p:sldLayoutId id="2147483671" r:id="rId9"/>
    <p:sldLayoutId id="2147483672" r:id="rId10"/>
    <p:sldLayoutId id="2147483673" r:id="rId11"/>
    <p:sldLayoutId id="2147483661" r:id="rId12"/>
  </p:sldLayoutIdLst>
  <p:transition>
    <p:fade/>
  </p:transition>
  <p:txStyles>
    <p:titleStyle>
      <a:lvl1pPr algn="l" defTabSz="914363" rtl="0" eaLnBrk="1" latinLnBrk="0" hangingPunct="1">
        <a:lnSpc>
          <a:spcPct val="90000"/>
        </a:lnSpc>
        <a:spcBef>
          <a:spcPct val="0"/>
        </a:spcBef>
        <a:buNone/>
        <a:defRPr lang="en-US" sz="4800" b="0" kern="1200" cap="none" spc="-150"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396875" indent="-396875" algn="l" defTabSz="914363" rtl="0" eaLnBrk="1" latinLnBrk="0" hangingPunct="1">
        <a:lnSpc>
          <a:spcPct val="90000"/>
        </a:lnSpc>
        <a:spcBef>
          <a:spcPct val="20000"/>
        </a:spcBef>
        <a:buFontTx/>
        <a:buBlip>
          <a:blip r:embed="rId15"/>
        </a:buBlip>
        <a:defRPr sz="3200" kern="1200">
          <a:solidFill>
            <a:schemeClr val="tx1"/>
          </a:solidFill>
          <a:latin typeface="+mn-lt"/>
          <a:ea typeface="+mn-ea"/>
          <a:cs typeface="+mn-cs"/>
        </a:defRPr>
      </a:lvl1pPr>
      <a:lvl2pPr marL="914400" indent="-396875" algn="l" defTabSz="914363" rtl="0" eaLnBrk="1" latinLnBrk="0" hangingPunct="1">
        <a:lnSpc>
          <a:spcPct val="90000"/>
        </a:lnSpc>
        <a:spcBef>
          <a:spcPct val="20000"/>
        </a:spcBef>
        <a:buFontTx/>
        <a:buBlip>
          <a:blip r:embed="rId16"/>
        </a:buBlip>
        <a:defRPr sz="2800" kern="1200">
          <a:solidFill>
            <a:schemeClr val="tx1"/>
          </a:solidFill>
          <a:latin typeface="+mn-lt"/>
          <a:ea typeface="+mn-ea"/>
          <a:cs typeface="+mn-cs"/>
        </a:defRPr>
      </a:lvl2pPr>
      <a:lvl3pPr marL="1258888" indent="-344488"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3pPr>
      <a:lvl4pPr marL="1604963" indent="-346075"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4pPr>
      <a:lvl5pPr marL="1941513" indent="-336550" algn="l" defTabSz="914363" rtl="0" eaLnBrk="1" latinLnBrk="0" hangingPunct="1">
        <a:lnSpc>
          <a:spcPct val="90000"/>
        </a:lnSpc>
        <a:spcBef>
          <a:spcPct val="20000"/>
        </a:spcBef>
        <a:buFontTx/>
        <a:buBlip>
          <a:blip r:embed="rId16"/>
        </a:buBlip>
        <a:defRPr sz="2400" kern="1200">
          <a:solidFill>
            <a:schemeClr val="tx1"/>
          </a:solidFill>
          <a:latin typeface="+mn-lt"/>
          <a:ea typeface="+mn-ea"/>
          <a:cs typeface="+mn-cs"/>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blipFill dpi="0" rotWithShape="1">
          <a:blip r:embed="rId3">
            <a:lum/>
          </a:blip>
          <a:srcRect/>
          <a:stretch>
            <a:fillRect l="-1000" r="-1000"/>
          </a:stretch>
        </a:blipFill>
        <a:effectLst/>
      </p:bgPr>
    </p:bg>
    <p:spTree>
      <p:nvGrpSpPr>
        <p:cNvPr id="1" name=""/>
        <p:cNvGrpSpPr/>
        <p:nvPr/>
      </p:nvGrpSpPr>
      <p:grpSpPr>
        <a:xfrm>
          <a:off x="0" y="0"/>
          <a:ext cx="0" cy="0"/>
          <a:chOff x="0" y="0"/>
          <a:chExt cx="0" cy="0"/>
        </a:xfrm>
      </p:grpSpPr>
      <p:pic>
        <p:nvPicPr>
          <p:cNvPr id="4" name="Picture 3" descr="white rectangle.png"/>
          <p:cNvPicPr>
            <a:picLocks noChangeAspect="1"/>
          </p:cNvPicPr>
          <p:nvPr/>
        </p:nvPicPr>
        <p:blipFill>
          <a:blip r:embed="rId4"/>
          <a:srcRect b="10453"/>
          <a:stretch>
            <a:fillRect/>
          </a:stretch>
        </p:blipFill>
        <p:spPr>
          <a:xfrm>
            <a:off x="0" y="1299706"/>
            <a:ext cx="9144000" cy="5558294"/>
          </a:xfrm>
          <a:prstGeom prst="rect">
            <a:avLst/>
          </a:prstGeom>
        </p:spPr>
      </p:pic>
      <p:sp>
        <p:nvSpPr>
          <p:cNvPr id="2" name="Title Placeholder 1"/>
          <p:cNvSpPr>
            <a:spLocks noGrp="1"/>
          </p:cNvSpPr>
          <p:nvPr>
            <p:ph type="title"/>
          </p:nvPr>
        </p:nvSpPr>
        <p:spPr>
          <a:xfrm>
            <a:off x="381000" y="230188"/>
            <a:ext cx="8382000" cy="664797"/>
          </a:xfrm>
          <a:prstGeom prst="rect">
            <a:avLst/>
          </a:prstGeom>
        </p:spPr>
        <p:txBody>
          <a:bodyPr vert="horz" wrap="square" lIns="0" tIns="0" rIns="0" bIns="0" rtlCol="0" anchor="t">
            <a:spAutoFit/>
          </a:bodyPr>
          <a:lstStyle/>
          <a:p>
            <a:r>
              <a:rPr lang="en-US" dirty="0" smtClean="0"/>
              <a:t>Click to edit Master title style</a:t>
            </a:r>
            <a:endParaRPr lang="en-US" dirty="0"/>
          </a:p>
        </p:txBody>
      </p:sp>
      <p:sp>
        <p:nvSpPr>
          <p:cNvPr id="3" name="Text Placeholder 2"/>
          <p:cNvSpPr>
            <a:spLocks noGrp="1"/>
          </p:cNvSpPr>
          <p:nvPr>
            <p:ph type="body" idx="1"/>
          </p:nvPr>
        </p:nvSpPr>
        <p:spPr>
          <a:xfrm>
            <a:off x="722312" y="1905000"/>
            <a:ext cx="8040688" cy="2108269"/>
          </a:xfrm>
          <a:prstGeom prst="rect">
            <a:avLst/>
          </a:prstGeom>
        </p:spPr>
        <p:txBody>
          <a:bodyPr vert="horz" wrap="square" lIns="0" tIns="0" rIns="0" bIns="0" rtlCol="0">
            <a:sp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Tree>
  </p:cSld>
  <p:clrMap bg1="lt1" tx1="dk1" bg2="lt2" tx2="dk2" accent1="accent1" accent2="accent2" accent3="accent3" accent4="accent4" accent5="accent5" accent6="accent6" hlink="hlink" folHlink="folHlink"/>
  <p:sldLayoutIdLst>
    <p:sldLayoutId id="2147483675" r:id="rId1"/>
  </p:sldLayoutIdLst>
  <p:transition>
    <p:fade/>
  </p:transition>
  <p:txStyles>
    <p:titleStyle>
      <a:lvl1pPr algn="l" defTabSz="914363" rtl="0" eaLnBrk="1" latinLnBrk="0" hangingPunct="1">
        <a:lnSpc>
          <a:spcPct val="90000"/>
        </a:lnSpc>
        <a:spcBef>
          <a:spcPct val="0"/>
        </a:spcBef>
        <a:buNone/>
        <a:defRPr lang="en-US" sz="4800" b="0" kern="1200" cap="none" spc="-125" dirty="0" smtClean="0">
          <a:ln w="3175">
            <a:noFill/>
          </a:ln>
          <a:gradFill flip="none" rotWithShape="1">
            <a:gsLst>
              <a:gs pos="0">
                <a:srgbClr val="FFFFB9"/>
              </a:gs>
              <a:gs pos="36000">
                <a:srgbClr val="FFFF99"/>
              </a:gs>
              <a:gs pos="86000">
                <a:srgbClr val="F6AE1E"/>
              </a:gs>
            </a:gsLst>
            <a:lin ang="5400000" scaled="0"/>
            <a:tileRect/>
          </a:gradFill>
          <a:effectLst>
            <a:outerShdw blurRad="50800" dist="38100" dir="2700000" algn="tl" rotWithShape="0">
              <a:prstClr val="black">
                <a:alpha val="40000"/>
              </a:prstClr>
            </a:outerShdw>
          </a:effectLst>
          <a:latin typeface="+mj-lt"/>
          <a:ea typeface="+mn-ea"/>
          <a:cs typeface="Arial" charset="0"/>
        </a:defRPr>
      </a:lvl1pPr>
    </p:titleStyle>
    <p:bodyStyle>
      <a:lvl1pPr marL="0" indent="0" algn="l" defTabSz="914363" rtl="0" eaLnBrk="1" latinLnBrk="0" hangingPunct="1">
        <a:lnSpc>
          <a:spcPct val="90000"/>
        </a:lnSpc>
        <a:spcBef>
          <a:spcPct val="20000"/>
        </a:spcBef>
        <a:buFont typeface="Arial" pitchFamily="34" charset="0"/>
        <a:buNone/>
        <a:defRPr sz="3000" b="1" kern="1200">
          <a:solidFill>
            <a:schemeClr val="tx1"/>
          </a:solidFill>
          <a:latin typeface="Courier New" pitchFamily="49" charset="0"/>
          <a:ea typeface="+mn-ea"/>
          <a:cs typeface="Courier New" pitchFamily="49" charset="0"/>
        </a:defRPr>
      </a:lvl1pPr>
      <a:lvl2pPr marL="384954" indent="-7937" algn="l" defTabSz="914363" rtl="0" eaLnBrk="1" latinLnBrk="0" hangingPunct="1">
        <a:lnSpc>
          <a:spcPct val="90000"/>
        </a:lnSpc>
        <a:spcBef>
          <a:spcPct val="20000"/>
        </a:spcBef>
        <a:buFont typeface="Arial" pitchFamily="34" charset="0"/>
        <a:buNone/>
        <a:defRPr sz="2800" b="1" kern="1200">
          <a:solidFill>
            <a:schemeClr val="tx1"/>
          </a:solidFill>
          <a:latin typeface="Courier New" pitchFamily="49" charset="0"/>
          <a:ea typeface="+mn-ea"/>
          <a:cs typeface="Courier New" pitchFamily="49" charset="0"/>
        </a:defRPr>
      </a:lvl2pPr>
      <a:lvl3pPr marL="761970"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3pPr>
      <a:lvl4pPr marL="1094009" indent="7937"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4pPr>
      <a:lvl5pPr marL="1426047" indent="0" algn="l" defTabSz="914363" rtl="0" eaLnBrk="1" latinLnBrk="0" hangingPunct="1">
        <a:lnSpc>
          <a:spcPct val="90000"/>
        </a:lnSpc>
        <a:spcBef>
          <a:spcPct val="20000"/>
        </a:spcBef>
        <a:buFont typeface="Arial" pitchFamily="34" charset="0"/>
        <a:buNone/>
        <a:defRPr sz="2400" b="1" kern="1200">
          <a:solidFill>
            <a:schemeClr val="tx1"/>
          </a:solidFill>
          <a:latin typeface="Courier New" pitchFamily="49" charset="0"/>
          <a:ea typeface="+mn-ea"/>
          <a:cs typeface="Courier New" pitchFamily="49" charset="0"/>
        </a:defRPr>
      </a:lvl5pPr>
      <a:lvl6pPr marL="2514499"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681"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8863"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045" indent="-228591" algn="l" defTabSz="914363"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363" rtl="0" eaLnBrk="1" latinLnBrk="0" hangingPunct="1">
        <a:defRPr sz="1800" kern="1200">
          <a:solidFill>
            <a:schemeClr val="tx1"/>
          </a:solidFill>
          <a:latin typeface="+mn-lt"/>
          <a:ea typeface="+mn-ea"/>
          <a:cs typeface="+mn-cs"/>
        </a:defRPr>
      </a:lvl1pPr>
      <a:lvl2pPr marL="457182" algn="l" defTabSz="914363" rtl="0" eaLnBrk="1" latinLnBrk="0" hangingPunct="1">
        <a:defRPr sz="1800" kern="1200">
          <a:solidFill>
            <a:schemeClr val="tx1"/>
          </a:solidFill>
          <a:latin typeface="+mn-lt"/>
          <a:ea typeface="+mn-ea"/>
          <a:cs typeface="+mn-cs"/>
        </a:defRPr>
      </a:lvl2pPr>
      <a:lvl3pPr marL="914363" algn="l" defTabSz="914363" rtl="0" eaLnBrk="1" latinLnBrk="0" hangingPunct="1">
        <a:defRPr sz="1800" kern="1200">
          <a:solidFill>
            <a:schemeClr val="tx1"/>
          </a:solidFill>
          <a:latin typeface="+mn-lt"/>
          <a:ea typeface="+mn-ea"/>
          <a:cs typeface="+mn-cs"/>
        </a:defRPr>
      </a:lvl3pPr>
      <a:lvl4pPr marL="1371545" algn="l" defTabSz="914363" rtl="0" eaLnBrk="1" latinLnBrk="0" hangingPunct="1">
        <a:defRPr sz="1800" kern="1200">
          <a:solidFill>
            <a:schemeClr val="tx1"/>
          </a:solidFill>
          <a:latin typeface="+mn-lt"/>
          <a:ea typeface="+mn-ea"/>
          <a:cs typeface="+mn-cs"/>
        </a:defRPr>
      </a:lvl4pPr>
      <a:lvl5pPr marL="1828727" algn="l" defTabSz="914363" rtl="0" eaLnBrk="1" latinLnBrk="0" hangingPunct="1">
        <a:defRPr sz="1800" kern="1200">
          <a:solidFill>
            <a:schemeClr val="tx1"/>
          </a:solidFill>
          <a:latin typeface="+mn-lt"/>
          <a:ea typeface="+mn-ea"/>
          <a:cs typeface="+mn-cs"/>
        </a:defRPr>
      </a:lvl5pPr>
      <a:lvl6pPr marL="2285909" algn="l" defTabSz="914363" rtl="0" eaLnBrk="1" latinLnBrk="0" hangingPunct="1">
        <a:defRPr sz="1800" kern="1200">
          <a:solidFill>
            <a:schemeClr val="tx1"/>
          </a:solidFill>
          <a:latin typeface="+mn-lt"/>
          <a:ea typeface="+mn-ea"/>
          <a:cs typeface="+mn-cs"/>
        </a:defRPr>
      </a:lvl6pPr>
      <a:lvl7pPr marL="2743090" algn="l" defTabSz="914363" rtl="0" eaLnBrk="1" latinLnBrk="0" hangingPunct="1">
        <a:defRPr sz="1800" kern="1200">
          <a:solidFill>
            <a:schemeClr val="tx1"/>
          </a:solidFill>
          <a:latin typeface="+mn-lt"/>
          <a:ea typeface="+mn-ea"/>
          <a:cs typeface="+mn-cs"/>
        </a:defRPr>
      </a:lvl7pPr>
      <a:lvl8pPr marL="3200272" algn="l" defTabSz="914363" rtl="0" eaLnBrk="1" latinLnBrk="0" hangingPunct="1">
        <a:defRPr sz="1800" kern="1200">
          <a:solidFill>
            <a:schemeClr val="tx1"/>
          </a:solidFill>
          <a:latin typeface="+mn-lt"/>
          <a:ea typeface="+mn-ea"/>
          <a:cs typeface="+mn-cs"/>
        </a:defRPr>
      </a:lvl8pPr>
      <a:lvl9pPr marL="3657454" algn="l" defTabSz="914363"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730250" y="1676400"/>
            <a:ext cx="7681913" cy="3352800"/>
          </a:xfrm>
        </p:spPr>
        <p:txBody>
          <a:bodyPr/>
          <a:lstStyle/>
          <a:p>
            <a:pPr algn="ctr">
              <a:lnSpc>
                <a:spcPct val="100000"/>
              </a:lnSpc>
            </a:pPr>
            <a:r>
              <a:rPr lang="zh-TW" altLang="en-US" u="sng" dirty="0" smtClean="0">
                <a:effectLst/>
                <a:latin typeface="楷体" panose="02010609060101010101" pitchFamily="49" charset="-122"/>
                <a:ea typeface="楷体" panose="02010609060101010101" pitchFamily="49" charset="-122"/>
              </a:rPr>
              <a:t>讀經</a:t>
            </a:r>
            <a:r>
              <a:rPr lang="en-US" altLang="zh-TW" dirty="0" smtClean="0">
                <a:effectLst/>
                <a:latin typeface="楷体" panose="02010609060101010101" pitchFamily="49" charset="-122"/>
                <a:ea typeface="楷体" panose="02010609060101010101" pitchFamily="49" charset="-122"/>
              </a:rPr>
              <a:t/>
            </a:r>
            <a:br>
              <a:rPr lang="en-US" altLang="zh-TW" dirty="0" smtClean="0">
                <a:effectLst/>
                <a:latin typeface="楷体" panose="02010609060101010101" pitchFamily="49" charset="-122"/>
                <a:ea typeface="楷体" panose="02010609060101010101" pitchFamily="49" charset="-122"/>
              </a:rPr>
            </a:br>
            <a:r>
              <a:rPr lang="zh-TW" altLang="en-US" dirty="0" smtClean="0">
                <a:effectLst/>
                <a:latin typeface="楷体" panose="02010609060101010101" pitchFamily="49" charset="-122"/>
                <a:ea typeface="楷体" panose="02010609060101010101" pitchFamily="49" charset="-122"/>
              </a:rPr>
              <a:t>創世紀</a:t>
            </a:r>
            <a:r>
              <a:rPr lang="zh-CN" altLang="en-US" dirty="0" smtClean="0">
                <a:effectLst/>
                <a:latin typeface="楷体" panose="02010609060101010101" pitchFamily="49" charset="-122"/>
                <a:ea typeface="楷体" panose="02010609060101010101" pitchFamily="49" charset="-122"/>
              </a:rPr>
              <a:t> </a:t>
            </a:r>
            <a:r>
              <a:rPr lang="en-US" altLang="zh-CN" dirty="0">
                <a:effectLst/>
                <a:latin typeface="楷体" panose="02010609060101010101" pitchFamily="49" charset="-122"/>
                <a:ea typeface="楷体" panose="02010609060101010101" pitchFamily="49" charset="-122"/>
              </a:rPr>
              <a:t>28:16-19; </a:t>
            </a:r>
            <a:r>
              <a:rPr lang="en-US" altLang="zh-CN" dirty="0" smtClean="0">
                <a:effectLst/>
                <a:latin typeface="楷体" panose="02010609060101010101" pitchFamily="49" charset="-122"/>
                <a:ea typeface="楷体" panose="02010609060101010101" pitchFamily="49" charset="-122"/>
              </a:rPr>
              <a:t/>
            </a:r>
            <a:br>
              <a:rPr lang="en-US" altLang="zh-CN" dirty="0" smtClean="0">
                <a:effectLst/>
                <a:latin typeface="楷体" panose="02010609060101010101" pitchFamily="49" charset="-122"/>
                <a:ea typeface="楷体" panose="02010609060101010101" pitchFamily="49" charset="-122"/>
              </a:rPr>
            </a:br>
            <a:r>
              <a:rPr lang="en-US" altLang="zh-CN" dirty="0" smtClean="0">
                <a:effectLst/>
                <a:latin typeface="楷体" panose="02010609060101010101" pitchFamily="49" charset="-122"/>
                <a:ea typeface="楷体" panose="02010609060101010101" pitchFamily="49" charset="-122"/>
              </a:rPr>
              <a:t>32:30</a:t>
            </a:r>
            <a:r>
              <a:rPr lang="en-US" altLang="zh-CN" dirty="0">
                <a:effectLst/>
                <a:latin typeface="楷体" panose="02010609060101010101" pitchFamily="49" charset="-122"/>
                <a:ea typeface="楷体" panose="02010609060101010101" pitchFamily="49" charset="-122"/>
              </a:rPr>
              <a:t>; </a:t>
            </a:r>
            <a:r>
              <a:rPr lang="en-US" altLang="zh-CN" dirty="0" smtClean="0">
                <a:effectLst/>
                <a:latin typeface="楷体" panose="02010609060101010101" pitchFamily="49" charset="-122"/>
                <a:ea typeface="楷体" panose="02010609060101010101" pitchFamily="49" charset="-122"/>
              </a:rPr>
              <a:t/>
            </a:r>
            <a:br>
              <a:rPr lang="en-US" altLang="zh-CN" dirty="0" smtClean="0">
                <a:effectLst/>
                <a:latin typeface="楷体" panose="02010609060101010101" pitchFamily="49" charset="-122"/>
                <a:ea typeface="楷体" panose="02010609060101010101" pitchFamily="49" charset="-122"/>
              </a:rPr>
            </a:br>
            <a:r>
              <a:rPr lang="en-US" altLang="zh-CN" dirty="0" smtClean="0">
                <a:effectLst/>
                <a:latin typeface="楷体" panose="02010609060101010101" pitchFamily="49" charset="-122"/>
                <a:ea typeface="楷体" panose="02010609060101010101" pitchFamily="49" charset="-122"/>
              </a:rPr>
              <a:t>35:1,6-7</a:t>
            </a:r>
            <a:endParaRPr lang="zh-TW" altLang="en-US" dirty="0">
              <a:effectLst/>
              <a:latin typeface="楷体" panose="02010609060101010101" pitchFamily="49" charset="-122"/>
              <a:ea typeface="楷体" panose="02010609060101010101" pitchFamily="49" charset="-122"/>
            </a:endParaRPr>
          </a:p>
        </p:txBody>
      </p:sp>
    </p:spTree>
  </p:cSld>
  <p:clrMapOvr>
    <a:masterClrMapping/>
  </p:clrMapOvr>
  <p:transition>
    <p:fad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創世紀</a:t>
            </a:r>
            <a:r>
              <a:rPr lang="zh-CN" altLang="en-US" sz="5400" dirty="0">
                <a:effectLst/>
                <a:latin typeface="楷体" panose="02010609060101010101" pitchFamily="49" charset="-122"/>
                <a:ea typeface="楷体" panose="02010609060101010101" pitchFamily="49" charset="-122"/>
              </a:rPr>
              <a:t> </a:t>
            </a:r>
            <a:r>
              <a:rPr lang="en-US" altLang="zh-CN" sz="5400" dirty="0" smtClean="0">
                <a:effectLst/>
                <a:latin typeface="楷体" panose="02010609060101010101" pitchFamily="49" charset="-122"/>
                <a:ea typeface="楷体" panose="02010609060101010101" pitchFamily="49" charset="-122"/>
              </a:rPr>
              <a:t>28:16</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629317"/>
            <a:ext cx="8382000" cy="3905685"/>
          </a:xfrm>
        </p:spPr>
        <p:txBody>
          <a:bodyPr/>
          <a:lstStyle/>
          <a:p>
            <a:pPr marL="0" indent="0" algn="ctr">
              <a:buNone/>
            </a:pPr>
            <a:r>
              <a:rPr lang="en-US" altLang="zh-TW" sz="5400" dirty="0" smtClean="0">
                <a:solidFill>
                  <a:srgbClr val="FFFF00"/>
                </a:solidFill>
                <a:latin typeface="楷体" panose="02010609060101010101" pitchFamily="49" charset="-122"/>
                <a:ea typeface="楷体" panose="02010609060101010101" pitchFamily="49" charset="-122"/>
              </a:rPr>
              <a:t>(</a:t>
            </a:r>
            <a:r>
              <a:rPr lang="zh-TW" altLang="en-US" sz="5400" dirty="0" smtClean="0">
                <a:solidFill>
                  <a:srgbClr val="FFFF00"/>
                </a:solidFill>
                <a:latin typeface="楷体" panose="02010609060101010101" pitchFamily="49" charset="-122"/>
                <a:ea typeface="楷体" panose="02010609060101010101" pitchFamily="49" charset="-122"/>
              </a:rPr>
              <a:t>台</a:t>
            </a:r>
            <a:r>
              <a:rPr lang="en-US" altLang="zh-TW" sz="5400" dirty="0" smtClean="0">
                <a:solidFill>
                  <a:srgbClr val="FFFF00"/>
                </a:solidFill>
                <a:latin typeface="楷体" panose="02010609060101010101" pitchFamily="49" charset="-122"/>
                <a:ea typeface="楷体" panose="02010609060101010101" pitchFamily="49" charset="-122"/>
              </a:rPr>
              <a:t>)</a:t>
            </a:r>
            <a:r>
              <a:rPr lang="zh-TW" altLang="en-US" sz="5400" dirty="0" smtClean="0">
                <a:solidFill>
                  <a:srgbClr val="FFFF00"/>
                </a:solidFill>
                <a:latin typeface="楷体" panose="02010609060101010101" pitchFamily="49" charset="-122"/>
                <a:ea typeface="楷体" panose="02010609060101010101" pitchFamily="49" charset="-122"/>
              </a:rPr>
              <a:t>雅</a:t>
            </a:r>
            <a:r>
              <a:rPr lang="zh-TW" altLang="en-US" sz="5400" dirty="0">
                <a:solidFill>
                  <a:srgbClr val="FFFF00"/>
                </a:solidFill>
                <a:latin typeface="楷体" panose="02010609060101010101" pitchFamily="49" charset="-122"/>
                <a:ea typeface="楷体" panose="02010609060101010101" pitchFamily="49" charset="-122"/>
              </a:rPr>
              <a:t>各睏醒，講：「耶和華真正佇遮，我竟然呣知！」</a:t>
            </a:r>
            <a:endParaRPr lang="en-US" altLang="zh-TW" sz="5400" dirty="0" smtClean="0">
              <a:solidFill>
                <a:srgbClr val="FFFF00"/>
              </a:solidFill>
              <a:latin typeface="楷体" panose="02010609060101010101" pitchFamily="49" charset="-122"/>
              <a:ea typeface="楷体" panose="02010609060101010101" pitchFamily="49" charset="-122"/>
            </a:endParaRPr>
          </a:p>
          <a:p>
            <a:pPr marL="0" indent="0" algn="ctr">
              <a:buNone/>
            </a:pPr>
            <a:r>
              <a:rPr lang="en-US" altLang="zh-TW" sz="5400" dirty="0" smtClean="0">
                <a:latin typeface="楷体" panose="02010609060101010101" pitchFamily="49" charset="-122"/>
                <a:ea typeface="楷体" panose="02010609060101010101" pitchFamily="49" charset="-122"/>
              </a:rPr>
              <a:t>(</a:t>
            </a:r>
            <a:r>
              <a:rPr lang="zh-TW" altLang="en-US" sz="5400" dirty="0" smtClean="0">
                <a:latin typeface="楷体" panose="02010609060101010101" pitchFamily="49" charset="-122"/>
                <a:ea typeface="楷体" panose="02010609060101010101" pitchFamily="49" charset="-122"/>
              </a:rPr>
              <a:t>華</a:t>
            </a:r>
            <a:r>
              <a:rPr lang="en-US" altLang="zh-TW" sz="5400" dirty="0" smtClean="0">
                <a:latin typeface="楷体" panose="02010609060101010101" pitchFamily="49" charset="-122"/>
                <a:ea typeface="楷体" panose="02010609060101010101" pitchFamily="49" charset="-122"/>
              </a:rPr>
              <a:t>)</a:t>
            </a:r>
            <a:r>
              <a:rPr lang="zh-TW" altLang="en-US" sz="5400" dirty="0" smtClean="0">
                <a:latin typeface="楷体" panose="02010609060101010101" pitchFamily="49" charset="-122"/>
                <a:ea typeface="楷体" panose="02010609060101010101" pitchFamily="49" charset="-122"/>
              </a:rPr>
              <a:t>雅</a:t>
            </a:r>
            <a:r>
              <a:rPr lang="zh-TW" altLang="en-US" sz="5400" dirty="0">
                <a:latin typeface="楷体" panose="02010609060101010101" pitchFamily="49" charset="-122"/>
                <a:ea typeface="楷体" panose="02010609060101010101" pitchFamily="49" charset="-122"/>
              </a:rPr>
              <a:t>各一覺醒來，說</a:t>
            </a:r>
            <a:r>
              <a:rPr lang="zh-TW" altLang="en-US" sz="5400" dirty="0" smtClean="0">
                <a:latin typeface="楷体" panose="02010609060101010101" pitchFamily="49" charset="-122"/>
                <a:ea typeface="楷体" panose="02010609060101010101" pitchFamily="49" charset="-122"/>
              </a:rPr>
              <a:t>：“</a:t>
            </a:r>
            <a:r>
              <a:rPr lang="zh-TW" altLang="en-US" sz="5400" dirty="0">
                <a:latin typeface="楷体" panose="02010609060101010101" pitchFamily="49" charset="-122"/>
                <a:ea typeface="楷体" panose="02010609060101010101" pitchFamily="49" charset="-122"/>
              </a:rPr>
              <a:t>耶和華確實在這地方</a:t>
            </a:r>
            <a:r>
              <a:rPr lang="zh-TW" altLang="en-US" sz="5400" dirty="0" smtClean="0">
                <a:latin typeface="楷体" panose="02010609060101010101" pitchFamily="49" charset="-122"/>
                <a:ea typeface="楷体" panose="02010609060101010101" pitchFamily="49" charset="-122"/>
              </a:rPr>
              <a:t>，我竟不知道！”</a:t>
            </a:r>
            <a:endParaRPr lang="zh-TW" altLang="en-US" sz="5400" dirty="0">
              <a:latin typeface="楷体" panose="02010609060101010101" pitchFamily="49" charset="-122"/>
              <a:ea typeface="楷体" panose="02010609060101010101" pitchFamily="49" charset="-122"/>
            </a:endParaRPr>
          </a:p>
        </p:txBody>
      </p:sp>
    </p:spTree>
    <p:extLst>
      <p:ext uri="{BB962C8B-B14F-4D97-AF65-F5344CB8AC3E}">
        <p14:creationId xmlns:p14="http://schemas.microsoft.com/office/powerpoint/2010/main" val="1145386725"/>
      </p:ext>
    </p:extLst>
  </p:cSld>
  <p:clrMapOvr>
    <a:masterClrMapping/>
  </p:clrMapOvr>
  <p:transition>
    <p:fade/>
  </p:transition>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創世紀</a:t>
            </a:r>
            <a:r>
              <a:rPr lang="zh-CN" altLang="en-US" sz="5400" dirty="0">
                <a:effectLst/>
                <a:latin typeface="楷体" panose="02010609060101010101" pitchFamily="49" charset="-122"/>
                <a:ea typeface="楷体" panose="02010609060101010101" pitchFamily="49" charset="-122"/>
              </a:rPr>
              <a:t> </a:t>
            </a:r>
            <a:r>
              <a:rPr lang="en-US" altLang="zh-CN" sz="5400" dirty="0" smtClean="0">
                <a:effectLst/>
                <a:latin typeface="楷体" panose="02010609060101010101" pitchFamily="49" charset="-122"/>
                <a:ea typeface="楷体" panose="02010609060101010101" pitchFamily="49" charset="-122"/>
              </a:rPr>
              <a:t>28:17</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143000"/>
            <a:ext cx="8382000" cy="5401479"/>
          </a:xfrm>
        </p:spPr>
        <p:txBody>
          <a:bodyPr/>
          <a:lstStyle/>
          <a:p>
            <a:pPr marL="0" indent="0" algn="ctr">
              <a:buNone/>
            </a:pPr>
            <a:r>
              <a:rPr lang="en-US" altLang="zh-TW" sz="5400" dirty="0" smtClean="0">
                <a:solidFill>
                  <a:srgbClr val="FFFF00"/>
                </a:solidFill>
                <a:latin typeface="楷体" panose="02010609060101010101" pitchFamily="49" charset="-122"/>
                <a:ea typeface="楷体" panose="02010609060101010101" pitchFamily="49" charset="-122"/>
              </a:rPr>
              <a:t>(</a:t>
            </a:r>
            <a:r>
              <a:rPr lang="zh-TW" altLang="en-US" sz="5400" dirty="0" smtClean="0">
                <a:solidFill>
                  <a:srgbClr val="FFFF00"/>
                </a:solidFill>
                <a:latin typeface="楷体" panose="02010609060101010101" pitchFamily="49" charset="-122"/>
                <a:ea typeface="楷体" panose="02010609060101010101" pitchFamily="49" charset="-122"/>
              </a:rPr>
              <a:t>台</a:t>
            </a:r>
            <a:r>
              <a:rPr lang="en-US" altLang="zh-TW" sz="5400" dirty="0" smtClean="0">
                <a:solidFill>
                  <a:srgbClr val="FFFF00"/>
                </a:solidFill>
                <a:latin typeface="楷体" panose="02010609060101010101" pitchFamily="49" charset="-122"/>
                <a:ea typeface="楷体" panose="02010609060101010101" pitchFamily="49" charset="-122"/>
              </a:rPr>
              <a:t>)</a:t>
            </a:r>
            <a:r>
              <a:rPr lang="zh-TW" altLang="en-US" sz="5400" dirty="0" smtClean="0">
                <a:solidFill>
                  <a:srgbClr val="FFFF00"/>
                </a:solidFill>
                <a:latin typeface="楷体" panose="02010609060101010101" pitchFamily="49" charset="-122"/>
                <a:ea typeface="楷体" panose="02010609060101010101" pitchFamily="49" charset="-122"/>
              </a:rPr>
              <a:t>就</a:t>
            </a:r>
            <a:r>
              <a:rPr lang="zh-TW" altLang="en-US" sz="5400" dirty="0">
                <a:solidFill>
                  <a:srgbClr val="FFFF00"/>
                </a:solidFill>
                <a:latin typeface="楷体" panose="02010609060101010101" pitchFamily="49" charset="-122"/>
                <a:ea typeface="楷体" panose="02010609060101010101" pitchFamily="49" charset="-122"/>
              </a:rPr>
              <a:t>驚講：「此所在到即通驚！呣是別項，這是上帝的厝，這是天的門。」</a:t>
            </a:r>
            <a:endParaRPr lang="en-US" altLang="zh-TW" sz="5400" dirty="0" smtClean="0">
              <a:solidFill>
                <a:srgbClr val="FFFF00"/>
              </a:solidFill>
              <a:latin typeface="楷体" panose="02010609060101010101" pitchFamily="49" charset="-122"/>
              <a:ea typeface="楷体" panose="02010609060101010101" pitchFamily="49" charset="-122"/>
            </a:endParaRPr>
          </a:p>
          <a:p>
            <a:pPr marL="0" indent="0" algn="ctr">
              <a:buNone/>
            </a:pPr>
            <a:r>
              <a:rPr lang="en-US" altLang="zh-TW" sz="5400" dirty="0" smtClean="0">
                <a:latin typeface="楷体" panose="02010609060101010101" pitchFamily="49" charset="-122"/>
                <a:ea typeface="楷体" panose="02010609060101010101" pitchFamily="49" charset="-122"/>
              </a:rPr>
              <a:t>(</a:t>
            </a:r>
            <a:r>
              <a:rPr lang="zh-TW" altLang="en-US" sz="5400" dirty="0" smtClean="0">
                <a:latin typeface="楷体" panose="02010609060101010101" pitchFamily="49" charset="-122"/>
                <a:ea typeface="楷体" panose="02010609060101010101" pitchFamily="49" charset="-122"/>
              </a:rPr>
              <a:t>華</a:t>
            </a:r>
            <a:r>
              <a:rPr lang="en-US" altLang="zh-TW" sz="5400" dirty="0" smtClean="0">
                <a:latin typeface="楷体" panose="02010609060101010101" pitchFamily="49" charset="-122"/>
                <a:ea typeface="楷体" panose="02010609060101010101" pitchFamily="49" charset="-122"/>
              </a:rPr>
              <a:t>)</a:t>
            </a:r>
            <a:r>
              <a:rPr lang="zh-TW" altLang="en-US" sz="5400" dirty="0" smtClean="0">
                <a:latin typeface="楷体" panose="02010609060101010101" pitchFamily="49" charset="-122"/>
                <a:ea typeface="楷体" panose="02010609060101010101" pitchFamily="49" charset="-122"/>
              </a:rPr>
              <a:t>他</a:t>
            </a:r>
            <a:r>
              <a:rPr lang="zh-TW" altLang="en-US" sz="5400" dirty="0">
                <a:latin typeface="楷体" panose="02010609060101010101" pitchFamily="49" charset="-122"/>
                <a:ea typeface="楷体" panose="02010609060101010101" pitchFamily="49" charset="-122"/>
              </a:rPr>
              <a:t>就懼怕起來，說</a:t>
            </a:r>
            <a:r>
              <a:rPr lang="zh-TW" altLang="en-US" sz="5400" dirty="0" smtClean="0">
                <a:latin typeface="楷体" panose="02010609060101010101" pitchFamily="49" charset="-122"/>
                <a:ea typeface="楷体" panose="02010609060101010101" pitchFamily="49" charset="-122"/>
              </a:rPr>
              <a:t>：“</a:t>
            </a:r>
            <a:r>
              <a:rPr lang="zh-TW" altLang="en-US" sz="5400" dirty="0">
                <a:latin typeface="楷体" panose="02010609060101010101" pitchFamily="49" charset="-122"/>
                <a:ea typeface="楷体" panose="02010609060101010101" pitchFamily="49" charset="-122"/>
              </a:rPr>
              <a:t>這地方多麼可畏啊</a:t>
            </a:r>
            <a:r>
              <a:rPr lang="zh-TW" altLang="en-US" sz="5400" dirty="0" smtClean="0">
                <a:latin typeface="楷体" panose="02010609060101010101" pitchFamily="49" charset="-122"/>
                <a:ea typeface="楷体" panose="02010609060101010101" pitchFamily="49" charset="-122"/>
              </a:rPr>
              <a:t>，這不是</a:t>
            </a:r>
            <a:r>
              <a:rPr lang="zh-TW" altLang="en-US" sz="5400" dirty="0">
                <a:latin typeface="楷体" panose="02010609060101010101" pitchFamily="49" charset="-122"/>
                <a:ea typeface="楷体" panose="02010609060101010101" pitchFamily="49" charset="-122"/>
              </a:rPr>
              <a:t>別的地方</a:t>
            </a:r>
            <a:r>
              <a:rPr lang="zh-TW" altLang="en-US" sz="5400" dirty="0" smtClean="0">
                <a:latin typeface="楷体" panose="02010609060101010101" pitchFamily="49" charset="-122"/>
                <a:ea typeface="楷体" panose="02010609060101010101" pitchFamily="49" charset="-122"/>
              </a:rPr>
              <a:t>，而</a:t>
            </a:r>
            <a:r>
              <a:rPr lang="zh-TW" altLang="en-US" sz="5400" dirty="0" smtClean="0">
                <a:latin typeface="楷体" panose="02010609060101010101" pitchFamily="49" charset="-122"/>
                <a:ea typeface="楷体" panose="02010609060101010101" pitchFamily="49" charset="-122"/>
              </a:rPr>
              <a:t>是 神</a:t>
            </a:r>
            <a:r>
              <a:rPr lang="zh-TW" altLang="en-US" sz="5400" dirty="0">
                <a:latin typeface="楷体" panose="02010609060101010101" pitchFamily="49" charset="-122"/>
                <a:ea typeface="楷体" panose="02010609060101010101" pitchFamily="49" charset="-122"/>
              </a:rPr>
              <a:t>的殿</a:t>
            </a:r>
            <a:r>
              <a:rPr lang="zh-TW" altLang="en-US" sz="5400" dirty="0" smtClean="0">
                <a:latin typeface="楷体" panose="02010609060101010101" pitchFamily="49" charset="-122"/>
                <a:ea typeface="楷体" panose="02010609060101010101" pitchFamily="49" charset="-122"/>
              </a:rPr>
              <a:t>，是</a:t>
            </a:r>
            <a:r>
              <a:rPr lang="zh-TW" altLang="en-US" sz="5400" dirty="0">
                <a:latin typeface="楷体" panose="02010609060101010101" pitchFamily="49" charset="-122"/>
                <a:ea typeface="楷体" panose="02010609060101010101" pitchFamily="49" charset="-122"/>
              </a:rPr>
              <a:t>天的門。”</a:t>
            </a:r>
          </a:p>
        </p:txBody>
      </p:sp>
    </p:spTree>
    <p:extLst>
      <p:ext uri="{BB962C8B-B14F-4D97-AF65-F5344CB8AC3E}">
        <p14:creationId xmlns:p14="http://schemas.microsoft.com/office/powerpoint/2010/main" val="555411246"/>
      </p:ext>
    </p:extLst>
  </p:cSld>
  <p:clrMapOvr>
    <a:masterClrMapping/>
  </p:clrMapOvr>
  <p:transition>
    <p:fade/>
  </p:transition>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創世紀</a:t>
            </a:r>
            <a:r>
              <a:rPr lang="zh-CN" altLang="en-US" sz="5400" dirty="0">
                <a:effectLst/>
                <a:latin typeface="楷体" panose="02010609060101010101" pitchFamily="49" charset="-122"/>
                <a:ea typeface="楷体" panose="02010609060101010101" pitchFamily="49" charset="-122"/>
              </a:rPr>
              <a:t> </a:t>
            </a:r>
            <a:r>
              <a:rPr lang="en-US" altLang="zh-CN" sz="5400" dirty="0" smtClean="0">
                <a:effectLst/>
                <a:latin typeface="楷体" panose="02010609060101010101" pitchFamily="49" charset="-122"/>
                <a:ea typeface="楷体" panose="02010609060101010101" pitchFamily="49" charset="-122"/>
              </a:rPr>
              <a:t>28:18</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143000"/>
            <a:ext cx="8382000" cy="5401479"/>
          </a:xfrm>
        </p:spPr>
        <p:txBody>
          <a:bodyPr/>
          <a:lstStyle/>
          <a:p>
            <a:pPr marL="0" indent="0" algn="ctr">
              <a:buNone/>
            </a:pPr>
            <a:r>
              <a:rPr lang="en-US" altLang="zh-TW" sz="5400" dirty="0" smtClean="0">
                <a:solidFill>
                  <a:srgbClr val="FFFF00"/>
                </a:solidFill>
                <a:latin typeface="楷体" panose="02010609060101010101" pitchFamily="49" charset="-122"/>
                <a:ea typeface="楷体" panose="02010609060101010101" pitchFamily="49" charset="-122"/>
              </a:rPr>
              <a:t>(</a:t>
            </a:r>
            <a:r>
              <a:rPr lang="zh-TW" altLang="en-US" sz="5400" dirty="0" smtClean="0">
                <a:solidFill>
                  <a:srgbClr val="FFFF00"/>
                </a:solidFill>
                <a:latin typeface="楷体" panose="02010609060101010101" pitchFamily="49" charset="-122"/>
                <a:ea typeface="楷体" panose="02010609060101010101" pitchFamily="49" charset="-122"/>
              </a:rPr>
              <a:t>台</a:t>
            </a:r>
            <a:r>
              <a:rPr lang="en-US" altLang="zh-TW" sz="5400" dirty="0" smtClean="0">
                <a:solidFill>
                  <a:srgbClr val="FFFF00"/>
                </a:solidFill>
                <a:latin typeface="楷体" panose="02010609060101010101" pitchFamily="49" charset="-122"/>
                <a:ea typeface="楷体" panose="02010609060101010101" pitchFamily="49" charset="-122"/>
              </a:rPr>
              <a:t>)</a:t>
            </a:r>
            <a:r>
              <a:rPr lang="zh-TW" altLang="en-US" sz="5400" dirty="0" smtClean="0">
                <a:solidFill>
                  <a:srgbClr val="FFFF00"/>
                </a:solidFill>
                <a:latin typeface="楷体" panose="02010609060101010101" pitchFamily="49" charset="-122"/>
                <a:ea typeface="楷体" panose="02010609060101010101" pitchFamily="49" charset="-122"/>
              </a:rPr>
              <a:t>雅</a:t>
            </a:r>
            <a:r>
              <a:rPr lang="zh-TW" altLang="en-US" sz="5400" dirty="0">
                <a:solidFill>
                  <a:srgbClr val="FFFF00"/>
                </a:solidFill>
                <a:latin typeface="楷体" panose="02010609060101010101" pitchFamily="49" charset="-122"/>
                <a:ea typeface="楷体" panose="02010609060101010101" pitchFamily="49" charset="-122"/>
              </a:rPr>
              <a:t>各早早起來，將伊做枕頭的石徛做柱</a:t>
            </a:r>
            <a:r>
              <a:rPr lang="zh-TW" altLang="en-US" sz="5400" dirty="0" smtClean="0">
                <a:solidFill>
                  <a:srgbClr val="FFFF00"/>
                </a:solidFill>
                <a:latin typeface="楷体" panose="02010609060101010101" pitchFamily="49" charset="-122"/>
                <a:ea typeface="楷体" panose="02010609060101010101" pitchFamily="49" charset="-122"/>
              </a:rPr>
              <a:t>，倒</a:t>
            </a:r>
            <a:r>
              <a:rPr lang="zh-TW" altLang="en-US" sz="5400" dirty="0">
                <a:solidFill>
                  <a:srgbClr val="FFFF00"/>
                </a:solidFill>
                <a:latin typeface="楷体" panose="02010609060101010101" pitchFamily="49" charset="-122"/>
                <a:ea typeface="楷体" panose="02010609060101010101" pitchFamily="49" charset="-122"/>
              </a:rPr>
              <a:t>油佇頂面</a:t>
            </a:r>
            <a:r>
              <a:rPr lang="zh-TW" altLang="en-US" sz="5400" dirty="0" smtClean="0">
                <a:solidFill>
                  <a:srgbClr val="FFFF00"/>
                </a:solidFill>
                <a:latin typeface="楷体" panose="02010609060101010101" pitchFamily="49" charset="-122"/>
                <a:ea typeface="楷体" panose="02010609060101010101" pitchFamily="49" charset="-122"/>
              </a:rPr>
              <a:t>。</a:t>
            </a:r>
            <a:endParaRPr lang="en-US" altLang="zh-TW" sz="5400" dirty="0" smtClean="0">
              <a:solidFill>
                <a:srgbClr val="FFFF00"/>
              </a:solidFill>
              <a:latin typeface="楷体" panose="02010609060101010101" pitchFamily="49" charset="-122"/>
              <a:ea typeface="楷体" panose="02010609060101010101" pitchFamily="49" charset="-122"/>
            </a:endParaRPr>
          </a:p>
          <a:p>
            <a:pPr marL="0" indent="0" algn="ctr">
              <a:buNone/>
            </a:pPr>
            <a:r>
              <a:rPr lang="en-US" altLang="zh-TW" sz="5400" dirty="0" smtClean="0">
                <a:latin typeface="楷体" panose="02010609060101010101" pitchFamily="49" charset="-122"/>
                <a:ea typeface="楷体" panose="02010609060101010101" pitchFamily="49" charset="-122"/>
              </a:rPr>
              <a:t>(</a:t>
            </a:r>
            <a:r>
              <a:rPr lang="zh-TW" altLang="en-US" sz="5400" dirty="0" smtClean="0">
                <a:latin typeface="楷体" panose="02010609060101010101" pitchFamily="49" charset="-122"/>
                <a:ea typeface="楷体" panose="02010609060101010101" pitchFamily="49" charset="-122"/>
              </a:rPr>
              <a:t>華</a:t>
            </a:r>
            <a:r>
              <a:rPr lang="en-US" altLang="zh-TW" sz="5400" dirty="0" smtClean="0">
                <a:latin typeface="楷体" panose="02010609060101010101" pitchFamily="49" charset="-122"/>
                <a:ea typeface="楷体" panose="02010609060101010101" pitchFamily="49" charset="-122"/>
              </a:rPr>
              <a:t>)</a:t>
            </a:r>
            <a:r>
              <a:rPr lang="zh-TW" altLang="en-US" sz="5400" dirty="0" smtClean="0">
                <a:latin typeface="楷体" panose="02010609060101010101" pitchFamily="49" charset="-122"/>
                <a:ea typeface="楷体" panose="02010609060101010101" pitchFamily="49" charset="-122"/>
              </a:rPr>
              <a:t>雅</a:t>
            </a:r>
            <a:r>
              <a:rPr lang="zh-TW" altLang="en-US" sz="5400" dirty="0">
                <a:latin typeface="楷体" panose="02010609060101010101" pitchFamily="49" charset="-122"/>
                <a:ea typeface="楷体" panose="02010609060101010101" pitchFamily="49" charset="-122"/>
              </a:rPr>
              <a:t>各清早起來</a:t>
            </a:r>
            <a:r>
              <a:rPr lang="zh-TW" altLang="en-US" sz="5400" dirty="0" smtClean="0">
                <a:latin typeface="楷体" panose="02010609060101010101" pitchFamily="49" charset="-122"/>
                <a:ea typeface="楷体" panose="02010609060101010101" pitchFamily="49" charset="-122"/>
              </a:rPr>
              <a:t>，把</a:t>
            </a:r>
            <a:r>
              <a:rPr lang="zh-TW" altLang="en-US" sz="5400" dirty="0">
                <a:latin typeface="楷体" panose="02010609060101010101" pitchFamily="49" charset="-122"/>
                <a:ea typeface="楷体" panose="02010609060101010101" pitchFamily="49" charset="-122"/>
              </a:rPr>
              <a:t>他曾經放在頭底</a:t>
            </a:r>
            <a:r>
              <a:rPr lang="zh-TW" altLang="en-US" sz="5400" dirty="0" smtClean="0">
                <a:latin typeface="楷体" panose="02010609060101010101" pitchFamily="49" charset="-122"/>
                <a:ea typeface="楷体" panose="02010609060101010101" pitchFamily="49" charset="-122"/>
              </a:rPr>
              <a:t>下作</a:t>
            </a:r>
            <a:r>
              <a:rPr lang="zh-TW" altLang="en-US" sz="5400" dirty="0">
                <a:latin typeface="楷体" panose="02010609060101010101" pitchFamily="49" charset="-122"/>
                <a:ea typeface="楷体" panose="02010609060101010101" pitchFamily="49" charset="-122"/>
              </a:rPr>
              <a:t>枕</a:t>
            </a:r>
            <a:r>
              <a:rPr lang="zh-TW" altLang="en-US" sz="5400" dirty="0" smtClean="0">
                <a:latin typeface="楷体" panose="02010609060101010101" pitchFamily="49" charset="-122"/>
                <a:ea typeface="楷体" panose="02010609060101010101" pitchFamily="49" charset="-122"/>
              </a:rPr>
              <a:t>頭的</a:t>
            </a:r>
            <a:r>
              <a:rPr lang="zh-TW" altLang="en-US" sz="5400" dirty="0">
                <a:latin typeface="楷体" panose="02010609060101010101" pitchFamily="49" charset="-122"/>
                <a:ea typeface="楷体" panose="02010609060101010101" pitchFamily="49" charset="-122"/>
              </a:rPr>
              <a:t>那塊石頭</a:t>
            </a:r>
            <a:r>
              <a:rPr lang="zh-TW" altLang="en-US" sz="5400" dirty="0" smtClean="0">
                <a:latin typeface="楷体" panose="02010609060101010101" pitchFamily="49" charset="-122"/>
                <a:ea typeface="楷体" panose="02010609060101010101" pitchFamily="49" charset="-122"/>
              </a:rPr>
              <a:t>，立</a:t>
            </a:r>
            <a:r>
              <a:rPr lang="zh-TW" altLang="en-US" sz="5400" dirty="0">
                <a:latin typeface="楷体" panose="02010609060101010101" pitchFamily="49" charset="-122"/>
                <a:ea typeface="楷体" panose="02010609060101010101" pitchFamily="49" charset="-122"/>
              </a:rPr>
              <a:t>作石柱</a:t>
            </a:r>
            <a:r>
              <a:rPr lang="zh-TW" altLang="en-US" sz="5400" dirty="0" smtClean="0">
                <a:latin typeface="楷体" panose="02010609060101010101" pitchFamily="49" charset="-122"/>
                <a:ea typeface="楷体" panose="02010609060101010101" pitchFamily="49" charset="-122"/>
              </a:rPr>
              <a:t>，在</a:t>
            </a:r>
            <a:r>
              <a:rPr lang="zh-TW" altLang="en-US" sz="5400" dirty="0">
                <a:latin typeface="楷体" panose="02010609060101010101" pitchFamily="49" charset="-122"/>
                <a:ea typeface="楷体" panose="02010609060101010101" pitchFamily="49" charset="-122"/>
              </a:rPr>
              <a:t>柱上澆了油。</a:t>
            </a:r>
          </a:p>
        </p:txBody>
      </p:sp>
    </p:spTree>
    <p:extLst>
      <p:ext uri="{BB962C8B-B14F-4D97-AF65-F5344CB8AC3E}">
        <p14:creationId xmlns:p14="http://schemas.microsoft.com/office/powerpoint/2010/main" val="1491548486"/>
      </p:ext>
    </p:extLst>
  </p:cSld>
  <p:clrMapOvr>
    <a:masterClrMapping/>
  </p:clrMapOvr>
  <p:transition>
    <p:fade/>
  </p:transition>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創世紀</a:t>
            </a:r>
            <a:r>
              <a:rPr lang="zh-CN" altLang="en-US" sz="5400" dirty="0">
                <a:effectLst/>
                <a:latin typeface="楷体" panose="02010609060101010101" pitchFamily="49" charset="-122"/>
                <a:ea typeface="楷体" panose="02010609060101010101" pitchFamily="49" charset="-122"/>
              </a:rPr>
              <a:t> </a:t>
            </a:r>
            <a:r>
              <a:rPr lang="en-US" altLang="zh-CN" sz="5400" dirty="0" smtClean="0">
                <a:effectLst/>
                <a:latin typeface="楷体" panose="02010609060101010101" pitchFamily="49" charset="-122"/>
                <a:ea typeface="楷体" panose="02010609060101010101" pitchFamily="49" charset="-122"/>
              </a:rPr>
              <a:t>28:19</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905000"/>
            <a:ext cx="8382000" cy="3157788"/>
          </a:xfrm>
        </p:spPr>
        <p:txBody>
          <a:bodyPr/>
          <a:lstStyle/>
          <a:p>
            <a:pPr marL="0" indent="0" algn="ctr">
              <a:buNone/>
            </a:pPr>
            <a:r>
              <a:rPr lang="en-US" altLang="zh-TW" sz="5400" dirty="0" smtClean="0">
                <a:solidFill>
                  <a:srgbClr val="FFFF00"/>
                </a:solidFill>
                <a:latin typeface="楷体" panose="02010609060101010101" pitchFamily="49" charset="-122"/>
                <a:ea typeface="楷体" panose="02010609060101010101" pitchFamily="49" charset="-122"/>
              </a:rPr>
              <a:t>(</a:t>
            </a:r>
            <a:r>
              <a:rPr lang="zh-TW" altLang="en-US" sz="5400" dirty="0" smtClean="0">
                <a:solidFill>
                  <a:srgbClr val="FFFF00"/>
                </a:solidFill>
                <a:latin typeface="楷体" panose="02010609060101010101" pitchFamily="49" charset="-122"/>
                <a:ea typeface="楷体" panose="02010609060101010101" pitchFamily="49" charset="-122"/>
              </a:rPr>
              <a:t>台</a:t>
            </a:r>
            <a:r>
              <a:rPr lang="en-US" altLang="zh-TW" sz="5400" dirty="0" smtClean="0">
                <a:solidFill>
                  <a:srgbClr val="FFFF00"/>
                </a:solidFill>
                <a:latin typeface="楷体" panose="02010609060101010101" pitchFamily="49" charset="-122"/>
                <a:ea typeface="楷体" panose="02010609060101010101" pitchFamily="49" charset="-122"/>
              </a:rPr>
              <a:t>)</a:t>
            </a:r>
            <a:r>
              <a:rPr lang="zh-TW" altLang="en-US" sz="5400" dirty="0" smtClean="0">
                <a:solidFill>
                  <a:srgbClr val="FFFF00"/>
                </a:solidFill>
                <a:latin typeface="楷体" panose="02010609060101010101" pitchFamily="49" charset="-122"/>
                <a:ea typeface="楷体" panose="02010609060101010101" pitchFamily="49" charset="-122"/>
              </a:rPr>
              <a:t>就</a:t>
            </a:r>
            <a:r>
              <a:rPr lang="zh-TW" altLang="en-US" sz="5400" dirty="0">
                <a:solidFill>
                  <a:srgbClr val="FFFF00"/>
                </a:solidFill>
                <a:latin typeface="楷体" panose="02010609060101010101" pitchFamily="49" charset="-122"/>
                <a:ea typeface="楷体" panose="02010609060101010101" pitchFamily="49" charset="-122"/>
              </a:rPr>
              <a:t>名彼所在叫伯特利；此個城本名路斯。</a:t>
            </a:r>
            <a:endParaRPr lang="en-US" altLang="zh-TW" sz="5400" dirty="0" smtClean="0">
              <a:solidFill>
                <a:srgbClr val="FFFF00"/>
              </a:solidFill>
              <a:latin typeface="楷体" panose="02010609060101010101" pitchFamily="49" charset="-122"/>
              <a:ea typeface="楷体" panose="02010609060101010101" pitchFamily="49" charset="-122"/>
            </a:endParaRPr>
          </a:p>
          <a:p>
            <a:pPr marL="0" indent="0" algn="ctr">
              <a:buNone/>
            </a:pPr>
            <a:r>
              <a:rPr lang="en-US" altLang="zh-TW" sz="5400" dirty="0" smtClean="0">
                <a:latin typeface="楷体" panose="02010609060101010101" pitchFamily="49" charset="-122"/>
                <a:ea typeface="楷体" panose="02010609060101010101" pitchFamily="49" charset="-122"/>
              </a:rPr>
              <a:t>(</a:t>
            </a:r>
            <a:r>
              <a:rPr lang="zh-TW" altLang="en-US" sz="5400" dirty="0" smtClean="0">
                <a:latin typeface="楷体" panose="02010609060101010101" pitchFamily="49" charset="-122"/>
                <a:ea typeface="楷体" panose="02010609060101010101" pitchFamily="49" charset="-122"/>
              </a:rPr>
              <a:t>華</a:t>
            </a:r>
            <a:r>
              <a:rPr lang="en-US" altLang="zh-TW" sz="5400" dirty="0" smtClean="0">
                <a:latin typeface="楷体" panose="02010609060101010101" pitchFamily="49" charset="-122"/>
                <a:ea typeface="楷体" panose="02010609060101010101" pitchFamily="49" charset="-122"/>
              </a:rPr>
              <a:t>)</a:t>
            </a:r>
            <a:r>
              <a:rPr lang="zh-TW" altLang="en-US" sz="5400" dirty="0" smtClean="0">
                <a:latin typeface="楷体" panose="02010609060101010101" pitchFamily="49" charset="-122"/>
                <a:ea typeface="楷体" panose="02010609060101010101" pitchFamily="49" charset="-122"/>
              </a:rPr>
              <a:t>他</a:t>
            </a:r>
            <a:r>
              <a:rPr lang="zh-TW" altLang="en-US" sz="5400" dirty="0">
                <a:latin typeface="楷体" panose="02010609060101010101" pitchFamily="49" charset="-122"/>
                <a:ea typeface="楷体" panose="02010609060101010101" pitchFamily="49" charset="-122"/>
              </a:rPr>
              <a:t>就給那地方起</a:t>
            </a:r>
            <a:r>
              <a:rPr lang="zh-TW" altLang="en-US" sz="5400" dirty="0" smtClean="0">
                <a:latin typeface="楷体" panose="02010609060101010101" pitchFamily="49" charset="-122"/>
                <a:ea typeface="楷体" panose="02010609060101010101" pitchFamily="49" charset="-122"/>
              </a:rPr>
              <a:t>名</a:t>
            </a:r>
            <a:r>
              <a:rPr lang="zh-TW" altLang="en-US" sz="5400" dirty="0" smtClean="0">
                <a:latin typeface="楷体" panose="02010609060101010101" pitchFamily="49" charset="-122"/>
                <a:ea typeface="楷体" panose="02010609060101010101" pitchFamily="49" charset="-122"/>
              </a:rPr>
              <a:t>叫伯特利，但那城起初名</a:t>
            </a:r>
            <a:r>
              <a:rPr lang="zh-TW" altLang="en-US" sz="5400" dirty="0" smtClean="0">
                <a:latin typeface="楷体" panose="02010609060101010101" pitchFamily="49" charset="-122"/>
                <a:ea typeface="楷体" panose="02010609060101010101" pitchFamily="49" charset="-122"/>
              </a:rPr>
              <a:t>叫</a:t>
            </a:r>
            <a:r>
              <a:rPr lang="zh-TW" altLang="en-US" sz="5400" dirty="0">
                <a:latin typeface="楷体" panose="02010609060101010101" pitchFamily="49" charset="-122"/>
                <a:ea typeface="楷体" panose="02010609060101010101" pitchFamily="49" charset="-122"/>
              </a:rPr>
              <a:t>路斯。</a:t>
            </a:r>
          </a:p>
        </p:txBody>
      </p:sp>
    </p:spTree>
    <p:extLst>
      <p:ext uri="{BB962C8B-B14F-4D97-AF65-F5344CB8AC3E}">
        <p14:creationId xmlns:p14="http://schemas.microsoft.com/office/powerpoint/2010/main" val="2646250705"/>
      </p:ext>
    </p:extLst>
  </p:cSld>
  <p:clrMapOvr>
    <a:masterClrMapping/>
  </p:clrMapOvr>
  <p:transition>
    <p:fade/>
  </p:transition>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創世紀</a:t>
            </a:r>
            <a:r>
              <a:rPr lang="zh-CN" altLang="en-US" sz="5400" dirty="0">
                <a:effectLst/>
                <a:latin typeface="楷体" panose="02010609060101010101" pitchFamily="49" charset="-122"/>
                <a:ea typeface="楷体" panose="02010609060101010101" pitchFamily="49" charset="-122"/>
              </a:rPr>
              <a:t> </a:t>
            </a:r>
            <a:r>
              <a:rPr lang="en-US" altLang="zh-CN" sz="5400" dirty="0">
                <a:effectLst/>
                <a:latin typeface="楷体" panose="02010609060101010101" pitchFamily="49" charset="-122"/>
                <a:ea typeface="楷体" panose="02010609060101010101" pitchFamily="49" charset="-122"/>
              </a:rPr>
              <a:t>32:30</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295400"/>
            <a:ext cx="8382000" cy="4801314"/>
          </a:xfrm>
        </p:spPr>
        <p:txBody>
          <a:bodyPr/>
          <a:lstStyle/>
          <a:p>
            <a:pPr marL="0" indent="0" algn="ctr">
              <a:buNone/>
            </a:pPr>
            <a:r>
              <a:rPr lang="en-US" altLang="zh-TW" sz="4800" dirty="0" smtClean="0">
                <a:solidFill>
                  <a:srgbClr val="FFFF00"/>
                </a:solidFill>
                <a:latin typeface="楷体" panose="02010609060101010101" pitchFamily="49" charset="-122"/>
                <a:ea typeface="楷体" panose="02010609060101010101" pitchFamily="49" charset="-122"/>
              </a:rPr>
              <a:t>(</a:t>
            </a:r>
            <a:r>
              <a:rPr lang="zh-TW" altLang="en-US" sz="4800" dirty="0" smtClean="0">
                <a:solidFill>
                  <a:srgbClr val="FFFF00"/>
                </a:solidFill>
                <a:latin typeface="楷体" panose="02010609060101010101" pitchFamily="49" charset="-122"/>
                <a:ea typeface="楷体" panose="02010609060101010101" pitchFamily="49" charset="-122"/>
              </a:rPr>
              <a:t>台</a:t>
            </a:r>
            <a:r>
              <a:rPr lang="en-US" altLang="zh-TW" sz="4800" dirty="0" smtClean="0">
                <a:solidFill>
                  <a:srgbClr val="FFFF00"/>
                </a:solidFill>
                <a:latin typeface="楷体" panose="02010609060101010101" pitchFamily="49" charset="-122"/>
                <a:ea typeface="楷体" panose="02010609060101010101" pitchFamily="49" charset="-122"/>
              </a:rPr>
              <a:t>)</a:t>
            </a:r>
            <a:r>
              <a:rPr lang="zh-TW" altLang="en-US" sz="4800" dirty="0" smtClean="0">
                <a:solidFill>
                  <a:srgbClr val="FFFF00"/>
                </a:solidFill>
                <a:latin typeface="楷体" panose="02010609060101010101" pitchFamily="49" charset="-122"/>
                <a:ea typeface="楷体" panose="02010609060101010101" pitchFamily="49" charset="-122"/>
              </a:rPr>
              <a:t>雅</a:t>
            </a:r>
            <a:r>
              <a:rPr lang="zh-TW" altLang="en-US" sz="4800" dirty="0">
                <a:solidFill>
                  <a:srgbClr val="FFFF00"/>
                </a:solidFill>
                <a:latin typeface="楷体" panose="02010609060101010101" pitchFamily="49" charset="-122"/>
                <a:ea typeface="楷体" panose="02010609060101010101" pitchFamily="49" charset="-122"/>
              </a:rPr>
              <a:t>各名彼所在叫便以利，因為講：「我當頭對面見著上帝，我的生命</a:t>
            </a:r>
            <a:r>
              <a:rPr lang="zh-TW" altLang="en-US" sz="4800" dirty="0" smtClean="0">
                <a:solidFill>
                  <a:srgbClr val="FFFF00"/>
                </a:solidFill>
                <a:latin typeface="楷体" panose="02010609060101010101" pitchFamily="49" charset="-122"/>
                <a:ea typeface="楷体" panose="02010609060101010101" pitchFamily="49" charset="-122"/>
              </a:rPr>
              <a:t>猶得</a:t>
            </a:r>
            <a:r>
              <a:rPr lang="zh-TW" altLang="en-US" sz="4800" dirty="0">
                <a:solidFill>
                  <a:srgbClr val="FFFF00"/>
                </a:solidFill>
                <a:latin typeface="楷体" panose="02010609060101010101" pitchFamily="49" charset="-122"/>
                <a:ea typeface="楷体" panose="02010609060101010101" pitchFamily="49" charset="-122"/>
              </a:rPr>
              <a:t>著保全。」</a:t>
            </a:r>
            <a:endParaRPr lang="en-US" altLang="zh-TW" sz="4800" dirty="0" smtClean="0">
              <a:solidFill>
                <a:srgbClr val="FFFF00"/>
              </a:solidFill>
              <a:latin typeface="楷体" panose="02010609060101010101" pitchFamily="49" charset="-122"/>
              <a:ea typeface="楷体" panose="02010609060101010101" pitchFamily="49" charset="-122"/>
            </a:endParaRPr>
          </a:p>
          <a:p>
            <a:pPr marL="0" indent="0" algn="ctr">
              <a:buNone/>
            </a:pPr>
            <a:r>
              <a:rPr lang="en-US" altLang="zh-TW" sz="4800" dirty="0" smtClean="0">
                <a:latin typeface="楷体" panose="02010609060101010101" pitchFamily="49" charset="-122"/>
                <a:ea typeface="楷体" panose="02010609060101010101" pitchFamily="49" charset="-122"/>
              </a:rPr>
              <a:t>(</a:t>
            </a:r>
            <a:r>
              <a:rPr lang="zh-TW" altLang="en-US" sz="4800" dirty="0" smtClean="0">
                <a:latin typeface="楷体" panose="02010609060101010101" pitchFamily="49" charset="-122"/>
                <a:ea typeface="楷体" panose="02010609060101010101" pitchFamily="49" charset="-122"/>
              </a:rPr>
              <a:t>華</a:t>
            </a:r>
            <a:r>
              <a:rPr lang="en-US" altLang="zh-TW" sz="4800" dirty="0" smtClean="0">
                <a:latin typeface="楷体" panose="02010609060101010101" pitchFamily="49" charset="-122"/>
                <a:ea typeface="楷体" panose="02010609060101010101" pitchFamily="49" charset="-122"/>
              </a:rPr>
              <a:t>)</a:t>
            </a:r>
            <a:r>
              <a:rPr lang="zh-TW" altLang="en-US" sz="4800" dirty="0" smtClean="0">
                <a:latin typeface="楷体" panose="02010609060101010101" pitchFamily="49" charset="-122"/>
                <a:ea typeface="楷体" panose="02010609060101010101" pitchFamily="49" charset="-122"/>
              </a:rPr>
              <a:t>於</a:t>
            </a:r>
            <a:r>
              <a:rPr lang="zh-TW" altLang="en-US" sz="4800" dirty="0">
                <a:latin typeface="楷体" panose="02010609060101010101" pitchFamily="49" charset="-122"/>
                <a:ea typeface="楷体" panose="02010609060101010101" pitchFamily="49" charset="-122"/>
              </a:rPr>
              <a:t>是，雅各給那地</a:t>
            </a:r>
            <a:r>
              <a:rPr lang="zh-TW" altLang="en-US" sz="4800" dirty="0" smtClean="0">
                <a:latin typeface="楷体" panose="02010609060101010101" pitchFamily="49" charset="-122"/>
                <a:ea typeface="楷体" panose="02010609060101010101" pitchFamily="49" charset="-122"/>
              </a:rPr>
              <a:t>方起</a:t>
            </a:r>
            <a:r>
              <a:rPr lang="zh-TW" altLang="en-US" sz="4800" dirty="0" smtClean="0">
                <a:latin typeface="楷体" panose="02010609060101010101" pitchFamily="49" charset="-122"/>
                <a:ea typeface="楷体" panose="02010609060101010101" pitchFamily="49" charset="-122"/>
              </a:rPr>
              <a:t>名叫</a:t>
            </a:r>
            <a:r>
              <a:rPr lang="zh-TW" altLang="en-US" sz="4800" dirty="0" smtClean="0">
                <a:latin typeface="楷体" panose="02010609060101010101" pitchFamily="49" charset="-122"/>
                <a:ea typeface="楷体" panose="02010609060101010101" pitchFamily="49" charset="-122"/>
              </a:rPr>
              <a:t>毗努伊勒，意思</a:t>
            </a:r>
            <a:r>
              <a:rPr lang="zh-TW" altLang="en-US" sz="4800" dirty="0" smtClean="0">
                <a:latin typeface="楷体" panose="02010609060101010101" pitchFamily="49" charset="-122"/>
                <a:ea typeface="楷体" panose="02010609060101010101" pitchFamily="49" charset="-122"/>
              </a:rPr>
              <a:t>說：“</a:t>
            </a:r>
            <a:r>
              <a:rPr lang="zh-TW" altLang="en-US" sz="4800" dirty="0">
                <a:latin typeface="楷体" panose="02010609060101010101" pitchFamily="49" charset="-122"/>
                <a:ea typeface="楷体" panose="02010609060101010101" pitchFamily="49" charset="-122"/>
              </a:rPr>
              <a:t>我面對面看見了　神</a:t>
            </a:r>
            <a:r>
              <a:rPr lang="zh-TW" altLang="en-US" sz="4800" dirty="0" smtClean="0">
                <a:latin typeface="楷体" panose="02010609060101010101" pitchFamily="49" charset="-122"/>
                <a:ea typeface="楷体" panose="02010609060101010101" pitchFamily="49" charset="-122"/>
              </a:rPr>
              <a:t>，我的</a:t>
            </a:r>
            <a:r>
              <a:rPr lang="zh-TW" altLang="en-US" sz="4800" dirty="0">
                <a:latin typeface="楷体" panose="02010609060101010101" pitchFamily="49" charset="-122"/>
                <a:ea typeface="楷体" panose="02010609060101010101" pitchFamily="49" charset="-122"/>
              </a:rPr>
              <a:t>性命仍得保全。”</a:t>
            </a:r>
          </a:p>
        </p:txBody>
      </p:sp>
    </p:spTree>
    <p:extLst>
      <p:ext uri="{BB962C8B-B14F-4D97-AF65-F5344CB8AC3E}">
        <p14:creationId xmlns:p14="http://schemas.microsoft.com/office/powerpoint/2010/main" val="2588691502"/>
      </p:ext>
    </p:extLst>
  </p:cSld>
  <p:clrMapOvr>
    <a:masterClrMapping/>
  </p:clrMapOvr>
  <p:transition>
    <p:fade/>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創世紀</a:t>
            </a:r>
            <a:r>
              <a:rPr lang="zh-CN" altLang="en-US" sz="5400" dirty="0">
                <a:effectLst/>
                <a:latin typeface="楷体" panose="02010609060101010101" pitchFamily="49" charset="-122"/>
                <a:ea typeface="楷体" panose="02010609060101010101" pitchFamily="49" charset="-122"/>
              </a:rPr>
              <a:t> </a:t>
            </a:r>
            <a:r>
              <a:rPr lang="en-US" altLang="zh-CN" sz="5400" dirty="0">
                <a:effectLst/>
                <a:latin typeface="楷体" panose="02010609060101010101" pitchFamily="49" charset="-122"/>
                <a:ea typeface="楷体" panose="02010609060101010101" pitchFamily="49" charset="-122"/>
              </a:rPr>
              <a:t>35:1</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990600"/>
            <a:ext cx="8382000" cy="5620000"/>
          </a:xfrm>
        </p:spPr>
        <p:txBody>
          <a:bodyPr/>
          <a:lstStyle/>
          <a:p>
            <a:pPr marL="0" indent="0" algn="ctr">
              <a:buNone/>
            </a:pPr>
            <a:r>
              <a:rPr lang="en-US" altLang="zh-TW" sz="4400" dirty="0" smtClean="0">
                <a:solidFill>
                  <a:srgbClr val="FFFF00"/>
                </a:solidFill>
                <a:latin typeface="楷体" panose="02010609060101010101" pitchFamily="49" charset="-122"/>
                <a:ea typeface="楷体" panose="02010609060101010101" pitchFamily="49" charset="-122"/>
              </a:rPr>
              <a:t>(</a:t>
            </a:r>
            <a:r>
              <a:rPr lang="zh-TW" altLang="en-US" sz="4400" dirty="0" smtClean="0">
                <a:solidFill>
                  <a:srgbClr val="FFFF00"/>
                </a:solidFill>
                <a:latin typeface="楷体" panose="02010609060101010101" pitchFamily="49" charset="-122"/>
                <a:ea typeface="楷体" panose="02010609060101010101" pitchFamily="49" charset="-122"/>
              </a:rPr>
              <a:t>台</a:t>
            </a:r>
            <a:r>
              <a:rPr lang="en-US" altLang="zh-TW" sz="4400" dirty="0" smtClean="0">
                <a:solidFill>
                  <a:srgbClr val="FFFF00"/>
                </a:solidFill>
                <a:latin typeface="楷体" panose="02010609060101010101" pitchFamily="49" charset="-122"/>
                <a:ea typeface="楷体" panose="02010609060101010101" pitchFamily="49" charset="-122"/>
              </a:rPr>
              <a:t>)</a:t>
            </a:r>
            <a:r>
              <a:rPr lang="zh-TW" altLang="en-US" sz="4400" dirty="0" smtClean="0">
                <a:solidFill>
                  <a:srgbClr val="FFFF00"/>
                </a:solidFill>
                <a:latin typeface="楷体" panose="02010609060101010101" pitchFamily="49" charset="-122"/>
                <a:ea typeface="楷体" panose="02010609060101010101" pitchFamily="49" charset="-122"/>
              </a:rPr>
              <a:t>上</a:t>
            </a:r>
            <a:r>
              <a:rPr lang="zh-TW" altLang="en-US" sz="4400" dirty="0">
                <a:solidFill>
                  <a:srgbClr val="FFFF00"/>
                </a:solidFill>
                <a:latin typeface="楷体" panose="02010609060101010101" pitchFamily="49" charset="-122"/>
                <a:ea typeface="楷体" panose="02010609060101010101" pitchFamily="49" charset="-122"/>
              </a:rPr>
              <a:t>帝給雅各講：「去啊！上去伯特利，住佇遐；閣著佇遐給上帝起一座壇，就是你閃避你的兄以掃的面的時對你出現的彼個。」</a:t>
            </a:r>
            <a:endParaRPr lang="en-US" altLang="zh-TW" sz="4400" dirty="0" smtClean="0">
              <a:solidFill>
                <a:srgbClr val="FFFF00"/>
              </a:solidFill>
              <a:latin typeface="楷体" panose="02010609060101010101" pitchFamily="49" charset="-122"/>
              <a:ea typeface="楷体" panose="02010609060101010101" pitchFamily="49" charset="-122"/>
            </a:endParaRPr>
          </a:p>
          <a:p>
            <a:pPr marL="0" indent="0" algn="ctr">
              <a:buNone/>
            </a:pPr>
            <a:r>
              <a:rPr lang="en-US" altLang="zh-TW" sz="4400" dirty="0" smtClean="0">
                <a:latin typeface="楷体" panose="02010609060101010101" pitchFamily="49" charset="-122"/>
                <a:ea typeface="楷体" panose="02010609060101010101" pitchFamily="49" charset="-122"/>
              </a:rPr>
              <a:t>(</a:t>
            </a:r>
            <a:r>
              <a:rPr lang="zh-TW" altLang="en-US" sz="4400" dirty="0" smtClean="0">
                <a:latin typeface="楷体" panose="02010609060101010101" pitchFamily="49" charset="-122"/>
                <a:ea typeface="楷体" panose="02010609060101010101" pitchFamily="49" charset="-122"/>
              </a:rPr>
              <a:t>華</a:t>
            </a:r>
            <a:r>
              <a:rPr lang="en-US" altLang="zh-TW" sz="4400" dirty="0" smtClean="0">
                <a:latin typeface="楷体" panose="02010609060101010101" pitchFamily="49" charset="-122"/>
                <a:ea typeface="楷体" panose="02010609060101010101" pitchFamily="49" charset="-122"/>
              </a:rPr>
              <a:t>)</a:t>
            </a:r>
            <a:r>
              <a:rPr lang="zh-TW" altLang="en-US" sz="4400" dirty="0" smtClean="0">
                <a:latin typeface="楷体" panose="02010609060101010101" pitchFamily="49" charset="-122"/>
                <a:ea typeface="楷体" panose="02010609060101010101" pitchFamily="49" charset="-122"/>
              </a:rPr>
              <a:t>神</a:t>
            </a:r>
            <a:r>
              <a:rPr lang="zh-TW" altLang="en-US" sz="4400" dirty="0">
                <a:latin typeface="楷体" panose="02010609060101010101" pitchFamily="49" charset="-122"/>
                <a:ea typeface="楷体" panose="02010609060101010101" pitchFamily="49" charset="-122"/>
              </a:rPr>
              <a:t>對雅各說：“起來，上</a:t>
            </a:r>
            <a:r>
              <a:rPr lang="zh-TW" altLang="en-US" sz="4400" dirty="0" smtClean="0">
                <a:latin typeface="楷体" panose="02010609060101010101" pitchFamily="49" charset="-122"/>
                <a:ea typeface="楷体" panose="02010609060101010101" pitchFamily="49" charset="-122"/>
              </a:rPr>
              <a:t>伯特</a:t>
            </a:r>
            <a:r>
              <a:rPr lang="zh-TW" altLang="en-US" sz="4400" dirty="0">
                <a:latin typeface="楷体" panose="02010609060101010101" pitchFamily="49" charset="-122"/>
                <a:ea typeface="楷体" panose="02010609060101010101" pitchFamily="49" charset="-122"/>
              </a:rPr>
              <a:t>利去，住在那裡；你要</a:t>
            </a:r>
            <a:r>
              <a:rPr lang="zh-TW" altLang="en-US" sz="4400" dirty="0" smtClean="0">
                <a:latin typeface="楷体" panose="02010609060101010101" pitchFamily="49" charset="-122"/>
                <a:ea typeface="楷体" panose="02010609060101010101" pitchFamily="49" charset="-122"/>
              </a:rPr>
              <a:t>在那</a:t>
            </a:r>
            <a:r>
              <a:rPr lang="zh-TW" altLang="en-US" sz="4400" dirty="0">
                <a:latin typeface="楷体" panose="02010609060101010101" pitchFamily="49" charset="-122"/>
                <a:ea typeface="楷体" panose="02010609060101010101" pitchFamily="49" charset="-122"/>
              </a:rPr>
              <a:t>裡築一座壇給　神，就</a:t>
            </a:r>
            <a:r>
              <a:rPr lang="zh-TW" altLang="en-US" sz="4400" dirty="0" smtClean="0">
                <a:latin typeface="楷体" panose="02010609060101010101" pitchFamily="49" charset="-122"/>
                <a:ea typeface="楷体" panose="02010609060101010101" pitchFamily="49" charset="-122"/>
              </a:rPr>
              <a:t>是從</a:t>
            </a:r>
            <a:r>
              <a:rPr lang="zh-TW" altLang="en-US" sz="4400" dirty="0">
                <a:latin typeface="楷体" panose="02010609060101010101" pitchFamily="49" charset="-122"/>
                <a:ea typeface="楷体" panose="02010609060101010101" pitchFamily="49" charset="-122"/>
              </a:rPr>
              <a:t>前你逃避你哥哥以掃的</a:t>
            </a:r>
            <a:r>
              <a:rPr lang="zh-TW" altLang="en-US" sz="4400" dirty="0" smtClean="0">
                <a:latin typeface="楷体" panose="02010609060101010101" pitchFamily="49" charset="-122"/>
                <a:ea typeface="楷体" panose="02010609060101010101" pitchFamily="49" charset="-122"/>
              </a:rPr>
              <a:t>時候</a:t>
            </a:r>
            <a:r>
              <a:rPr lang="zh-TW" altLang="en-US" sz="4400" dirty="0">
                <a:latin typeface="楷体" panose="02010609060101010101" pitchFamily="49" charset="-122"/>
                <a:ea typeface="楷体" panose="02010609060101010101" pitchFamily="49" charset="-122"/>
              </a:rPr>
              <a:t>，向你顯現的那一位。”</a:t>
            </a:r>
          </a:p>
        </p:txBody>
      </p:sp>
    </p:spTree>
    <p:extLst>
      <p:ext uri="{BB962C8B-B14F-4D97-AF65-F5344CB8AC3E}">
        <p14:creationId xmlns:p14="http://schemas.microsoft.com/office/powerpoint/2010/main" val="1792294226"/>
      </p:ext>
    </p:extLst>
  </p:cSld>
  <p:clrMapOvr>
    <a:masterClrMapping/>
  </p:clrMapOvr>
  <p:transition>
    <p:fad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創世紀</a:t>
            </a:r>
            <a:r>
              <a:rPr lang="zh-CN" altLang="en-US" sz="5400" dirty="0">
                <a:effectLst/>
                <a:latin typeface="楷体" panose="02010609060101010101" pitchFamily="49" charset="-122"/>
                <a:ea typeface="楷体" panose="02010609060101010101" pitchFamily="49" charset="-122"/>
              </a:rPr>
              <a:t> </a:t>
            </a:r>
            <a:r>
              <a:rPr lang="en-US" altLang="zh-CN" sz="5400" dirty="0" smtClean="0">
                <a:effectLst/>
                <a:latin typeface="楷体" panose="02010609060101010101" pitchFamily="49" charset="-122"/>
                <a:ea typeface="楷体" panose="02010609060101010101" pitchFamily="49" charset="-122"/>
              </a:rPr>
              <a:t>35:6</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428619"/>
            <a:ext cx="8382000" cy="4819781"/>
          </a:xfrm>
        </p:spPr>
        <p:txBody>
          <a:bodyPr/>
          <a:lstStyle/>
          <a:p>
            <a:pPr marL="0" indent="0" algn="ctr">
              <a:buNone/>
            </a:pPr>
            <a:r>
              <a:rPr lang="en-US" altLang="zh-TW" sz="5400" dirty="0" smtClean="0">
                <a:solidFill>
                  <a:srgbClr val="FFFF00"/>
                </a:solidFill>
                <a:latin typeface="楷体" panose="02010609060101010101" pitchFamily="49" charset="-122"/>
                <a:ea typeface="楷体" panose="02010609060101010101" pitchFamily="49" charset="-122"/>
              </a:rPr>
              <a:t>(</a:t>
            </a:r>
            <a:r>
              <a:rPr lang="zh-TW" altLang="en-US" sz="5400" dirty="0" smtClean="0">
                <a:solidFill>
                  <a:srgbClr val="FFFF00"/>
                </a:solidFill>
                <a:latin typeface="楷体" panose="02010609060101010101" pitchFamily="49" charset="-122"/>
                <a:ea typeface="楷体" panose="02010609060101010101" pitchFamily="49" charset="-122"/>
              </a:rPr>
              <a:t>台</a:t>
            </a:r>
            <a:r>
              <a:rPr lang="en-US" altLang="zh-TW" sz="5400" dirty="0" smtClean="0">
                <a:solidFill>
                  <a:srgbClr val="FFFF00"/>
                </a:solidFill>
                <a:latin typeface="楷体" panose="02010609060101010101" pitchFamily="49" charset="-122"/>
                <a:ea typeface="楷体" panose="02010609060101010101" pitchFamily="49" charset="-122"/>
              </a:rPr>
              <a:t>)</a:t>
            </a:r>
            <a:r>
              <a:rPr lang="zh-TW" altLang="en-US" sz="5400" dirty="0" smtClean="0">
                <a:solidFill>
                  <a:srgbClr val="FFFF00"/>
                </a:solidFill>
                <a:latin typeface="楷体" panose="02010609060101010101" pitchFamily="49" charset="-122"/>
                <a:ea typeface="楷体" panose="02010609060101010101" pitchFamily="49" charset="-122"/>
              </a:rPr>
              <a:t>雅</a:t>
            </a:r>
            <a:r>
              <a:rPr lang="zh-TW" altLang="en-US" sz="5400" dirty="0">
                <a:solidFill>
                  <a:srgbClr val="FFFF00"/>
                </a:solidFill>
                <a:latin typeface="楷体" panose="02010609060101010101" pitchFamily="49" charset="-122"/>
                <a:ea typeface="楷体" panose="02010609060101010101" pitchFamily="49" charset="-122"/>
              </a:rPr>
              <a:t>各以及一切及伊做陣的人到迦南地的路斯，就是伯特利。</a:t>
            </a:r>
            <a:endParaRPr lang="en-US" altLang="zh-TW" sz="5400" dirty="0" smtClean="0">
              <a:solidFill>
                <a:srgbClr val="FFFF00"/>
              </a:solidFill>
              <a:latin typeface="楷体" panose="02010609060101010101" pitchFamily="49" charset="-122"/>
              <a:ea typeface="楷体" panose="02010609060101010101" pitchFamily="49" charset="-122"/>
            </a:endParaRPr>
          </a:p>
          <a:p>
            <a:pPr marL="0" indent="0" algn="ctr">
              <a:buNone/>
            </a:pPr>
            <a:r>
              <a:rPr lang="en-US" altLang="zh-TW" sz="5400" dirty="0" smtClean="0">
                <a:latin typeface="楷体" panose="02010609060101010101" pitchFamily="49" charset="-122"/>
                <a:ea typeface="楷体" panose="02010609060101010101" pitchFamily="49" charset="-122"/>
              </a:rPr>
              <a:t>(</a:t>
            </a:r>
            <a:r>
              <a:rPr lang="zh-TW" altLang="en-US" sz="5400" dirty="0" smtClean="0">
                <a:latin typeface="楷体" panose="02010609060101010101" pitchFamily="49" charset="-122"/>
                <a:ea typeface="楷体" panose="02010609060101010101" pitchFamily="49" charset="-122"/>
              </a:rPr>
              <a:t>華</a:t>
            </a:r>
            <a:r>
              <a:rPr lang="en-US" altLang="zh-TW" sz="5400" dirty="0" smtClean="0">
                <a:latin typeface="楷体" panose="02010609060101010101" pitchFamily="49" charset="-122"/>
                <a:ea typeface="楷体" panose="02010609060101010101" pitchFamily="49" charset="-122"/>
              </a:rPr>
              <a:t>)</a:t>
            </a:r>
            <a:r>
              <a:rPr lang="zh-TW" altLang="en-US" sz="5400" dirty="0" smtClean="0">
                <a:latin typeface="楷体" panose="02010609060101010101" pitchFamily="49" charset="-122"/>
                <a:ea typeface="楷体" panose="02010609060101010101" pitchFamily="49" charset="-122"/>
              </a:rPr>
              <a:t>於</a:t>
            </a:r>
            <a:r>
              <a:rPr lang="zh-TW" altLang="en-US" sz="5400" dirty="0">
                <a:latin typeface="楷体" panose="02010609060101010101" pitchFamily="49" charset="-122"/>
                <a:ea typeface="楷体" panose="02010609060101010101" pitchFamily="49" charset="-122"/>
              </a:rPr>
              <a:t>是雅各和與他在一</a:t>
            </a:r>
            <a:r>
              <a:rPr lang="zh-TW" altLang="en-US" sz="5400" dirty="0" smtClean="0">
                <a:latin typeface="楷体" panose="02010609060101010101" pitchFamily="49" charset="-122"/>
                <a:ea typeface="楷体" panose="02010609060101010101" pitchFamily="49" charset="-122"/>
              </a:rPr>
              <a:t>起的</a:t>
            </a:r>
            <a:r>
              <a:rPr lang="zh-TW" altLang="en-US" sz="5400" dirty="0">
                <a:latin typeface="楷体" panose="02010609060101010101" pitchFamily="49" charset="-122"/>
                <a:ea typeface="楷体" panose="02010609060101010101" pitchFamily="49" charset="-122"/>
              </a:rPr>
              <a:t>人，到了迦南地的路斯</a:t>
            </a:r>
            <a:r>
              <a:rPr lang="zh-TW" altLang="en-US" sz="5400" dirty="0" smtClean="0">
                <a:latin typeface="楷体" panose="02010609060101010101" pitchFamily="49" charset="-122"/>
                <a:ea typeface="楷体" panose="02010609060101010101" pitchFamily="49" charset="-122"/>
              </a:rPr>
              <a:t>，</a:t>
            </a:r>
            <a:endParaRPr lang="en-US" altLang="zh-TW" sz="5400" dirty="0" smtClean="0">
              <a:latin typeface="楷体" panose="02010609060101010101" pitchFamily="49" charset="-122"/>
              <a:ea typeface="楷体" panose="02010609060101010101" pitchFamily="49" charset="-122"/>
            </a:endParaRPr>
          </a:p>
          <a:p>
            <a:pPr marL="0" indent="0" algn="ctr">
              <a:buNone/>
            </a:pPr>
            <a:r>
              <a:rPr lang="zh-TW" altLang="en-US" sz="5400" dirty="0" smtClean="0">
                <a:latin typeface="楷体" panose="02010609060101010101" pitchFamily="49" charset="-122"/>
                <a:ea typeface="楷体" panose="02010609060101010101" pitchFamily="49" charset="-122"/>
              </a:rPr>
              <a:t>就</a:t>
            </a:r>
            <a:r>
              <a:rPr lang="zh-TW" altLang="en-US" sz="5400" dirty="0">
                <a:latin typeface="楷体" panose="02010609060101010101" pitchFamily="49" charset="-122"/>
                <a:ea typeface="楷体" panose="02010609060101010101" pitchFamily="49" charset="-122"/>
              </a:rPr>
              <a:t>是伯特利。</a:t>
            </a:r>
          </a:p>
        </p:txBody>
      </p:sp>
    </p:spTree>
    <p:extLst>
      <p:ext uri="{BB962C8B-B14F-4D97-AF65-F5344CB8AC3E}">
        <p14:creationId xmlns:p14="http://schemas.microsoft.com/office/powerpoint/2010/main" val="4004267589"/>
      </p:ext>
    </p:extLst>
  </p:cSld>
  <p:clrMapOvr>
    <a:masterClrMapping/>
  </p:clrMapOvr>
  <p:transition>
    <p:fade/>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230188"/>
            <a:ext cx="8382000" cy="747897"/>
          </a:xfrm>
        </p:spPr>
        <p:txBody>
          <a:bodyPr/>
          <a:lstStyle/>
          <a:p>
            <a:pPr algn="ctr"/>
            <a:r>
              <a:rPr lang="zh-TW" altLang="en-US" sz="5400" dirty="0">
                <a:effectLst/>
                <a:latin typeface="楷体" panose="02010609060101010101" pitchFamily="49" charset="-122"/>
                <a:ea typeface="楷体" panose="02010609060101010101" pitchFamily="49" charset="-122"/>
              </a:rPr>
              <a:t>創世紀</a:t>
            </a:r>
            <a:r>
              <a:rPr lang="zh-CN" altLang="en-US" sz="5400" dirty="0">
                <a:effectLst/>
                <a:latin typeface="楷体" panose="02010609060101010101" pitchFamily="49" charset="-122"/>
                <a:ea typeface="楷体" panose="02010609060101010101" pitchFamily="49" charset="-122"/>
              </a:rPr>
              <a:t> </a:t>
            </a:r>
            <a:r>
              <a:rPr lang="en-US" altLang="zh-CN" sz="5400" dirty="0" smtClean="0">
                <a:effectLst/>
                <a:latin typeface="楷体" panose="02010609060101010101" pitchFamily="49" charset="-122"/>
                <a:ea typeface="楷体" panose="02010609060101010101" pitchFamily="49" charset="-122"/>
              </a:rPr>
              <a:t>35:7</a:t>
            </a:r>
            <a:endParaRPr lang="zh-TW" altLang="en-US" sz="5400" dirty="0">
              <a:effectLst/>
              <a:latin typeface="楷体" panose="02010609060101010101" pitchFamily="49" charset="-122"/>
              <a:ea typeface="楷体" panose="02010609060101010101" pitchFamily="49" charset="-122"/>
            </a:endParaRPr>
          </a:p>
        </p:txBody>
      </p:sp>
      <p:sp>
        <p:nvSpPr>
          <p:cNvPr id="3" name="Subtitle 2"/>
          <p:cNvSpPr>
            <a:spLocks noGrp="1"/>
          </p:cNvSpPr>
          <p:nvPr>
            <p:ph type="body" sz="quarter" idx="10"/>
          </p:nvPr>
        </p:nvSpPr>
        <p:spPr>
          <a:xfrm>
            <a:off x="381000" y="1010888"/>
            <a:ext cx="8382000" cy="5466112"/>
          </a:xfrm>
        </p:spPr>
        <p:txBody>
          <a:bodyPr/>
          <a:lstStyle/>
          <a:p>
            <a:pPr marL="0" indent="0" algn="ctr">
              <a:buNone/>
            </a:pPr>
            <a:r>
              <a:rPr lang="en-US" altLang="zh-TW" sz="4800" dirty="0" smtClean="0">
                <a:solidFill>
                  <a:srgbClr val="FFFF00"/>
                </a:solidFill>
                <a:latin typeface="楷体" panose="02010609060101010101" pitchFamily="49" charset="-122"/>
                <a:ea typeface="楷体" panose="02010609060101010101" pitchFamily="49" charset="-122"/>
              </a:rPr>
              <a:t>(</a:t>
            </a:r>
            <a:r>
              <a:rPr lang="zh-TW" altLang="en-US" sz="4800" dirty="0" smtClean="0">
                <a:solidFill>
                  <a:srgbClr val="FFFF00"/>
                </a:solidFill>
                <a:latin typeface="楷体" panose="02010609060101010101" pitchFamily="49" charset="-122"/>
                <a:ea typeface="楷体" panose="02010609060101010101" pitchFamily="49" charset="-122"/>
              </a:rPr>
              <a:t>台</a:t>
            </a:r>
            <a:r>
              <a:rPr lang="en-US" altLang="zh-TW" sz="4800" dirty="0" smtClean="0">
                <a:solidFill>
                  <a:srgbClr val="FFFF00"/>
                </a:solidFill>
                <a:latin typeface="楷体" panose="02010609060101010101" pitchFamily="49" charset="-122"/>
                <a:ea typeface="楷体" panose="02010609060101010101" pitchFamily="49" charset="-122"/>
              </a:rPr>
              <a:t>)</a:t>
            </a:r>
            <a:r>
              <a:rPr lang="zh-TW" altLang="en-US" sz="4800" dirty="0" smtClean="0">
                <a:solidFill>
                  <a:srgbClr val="FFFF00"/>
                </a:solidFill>
                <a:latin typeface="楷体" panose="02010609060101010101" pitchFamily="49" charset="-122"/>
                <a:ea typeface="楷体" panose="02010609060101010101" pitchFamily="49" charset="-122"/>
              </a:rPr>
              <a:t>伊</a:t>
            </a:r>
            <a:r>
              <a:rPr lang="zh-TW" altLang="en-US" sz="4800" dirty="0">
                <a:solidFill>
                  <a:srgbClr val="FFFF00"/>
                </a:solidFill>
                <a:latin typeface="楷体" panose="02010609060101010101" pitchFamily="49" charset="-122"/>
                <a:ea typeface="楷体" panose="02010609060101010101" pitchFamily="49" charset="-122"/>
              </a:rPr>
              <a:t>佇遐起一座壇，就給彼所在號名叫伊勒伯特利；因為伊閃避伊的兄的時，上帝佇遐對伊出現。</a:t>
            </a:r>
            <a:endParaRPr lang="en-US" altLang="zh-TW" sz="4800" dirty="0" smtClean="0">
              <a:solidFill>
                <a:srgbClr val="FFFF00"/>
              </a:solidFill>
              <a:latin typeface="楷体" panose="02010609060101010101" pitchFamily="49" charset="-122"/>
              <a:ea typeface="楷体" panose="02010609060101010101" pitchFamily="49" charset="-122"/>
            </a:endParaRPr>
          </a:p>
          <a:p>
            <a:pPr marL="0" indent="0" algn="ctr">
              <a:buNone/>
            </a:pPr>
            <a:r>
              <a:rPr lang="en-US" altLang="zh-TW" sz="4800" dirty="0" smtClean="0">
                <a:latin typeface="楷体" panose="02010609060101010101" pitchFamily="49" charset="-122"/>
                <a:ea typeface="楷体" panose="02010609060101010101" pitchFamily="49" charset="-122"/>
              </a:rPr>
              <a:t>(</a:t>
            </a:r>
            <a:r>
              <a:rPr lang="zh-TW" altLang="en-US" sz="4800" dirty="0" smtClean="0">
                <a:latin typeface="楷体" panose="02010609060101010101" pitchFamily="49" charset="-122"/>
                <a:ea typeface="楷体" panose="02010609060101010101" pitchFamily="49" charset="-122"/>
              </a:rPr>
              <a:t>華</a:t>
            </a:r>
            <a:r>
              <a:rPr lang="en-US" altLang="zh-TW" sz="4800" dirty="0" smtClean="0">
                <a:latin typeface="楷体" panose="02010609060101010101" pitchFamily="49" charset="-122"/>
                <a:ea typeface="楷体" panose="02010609060101010101" pitchFamily="49" charset="-122"/>
              </a:rPr>
              <a:t>)</a:t>
            </a:r>
            <a:r>
              <a:rPr lang="zh-TW" altLang="en-US" sz="4800" dirty="0" smtClean="0">
                <a:latin typeface="楷体" panose="02010609060101010101" pitchFamily="49" charset="-122"/>
                <a:ea typeface="楷体" panose="02010609060101010101" pitchFamily="49" charset="-122"/>
              </a:rPr>
              <a:t>他</a:t>
            </a:r>
            <a:r>
              <a:rPr lang="zh-TW" altLang="en-US" sz="4800" dirty="0">
                <a:latin typeface="楷体" panose="02010609060101010101" pitchFamily="49" charset="-122"/>
                <a:ea typeface="楷体" panose="02010609060101010101" pitchFamily="49" charset="-122"/>
              </a:rPr>
              <a:t>在那裡築了一座</a:t>
            </a:r>
            <a:r>
              <a:rPr lang="zh-TW" altLang="en-US" sz="4800" dirty="0" smtClean="0">
                <a:latin typeface="楷体" panose="02010609060101010101" pitchFamily="49" charset="-122"/>
                <a:ea typeface="楷体" panose="02010609060101010101" pitchFamily="49" charset="-122"/>
              </a:rPr>
              <a:t>壇，就稱那地方為伊勒．伯特利，因</a:t>
            </a:r>
            <a:r>
              <a:rPr lang="zh-TW" altLang="en-US" sz="4800" dirty="0">
                <a:latin typeface="楷体" panose="02010609060101010101" pitchFamily="49" charset="-122"/>
                <a:ea typeface="楷体" panose="02010609060101010101" pitchFamily="49" charset="-122"/>
              </a:rPr>
              <a:t>為他逃避他哥哥的時候，　</a:t>
            </a:r>
            <a:r>
              <a:rPr lang="zh-TW" altLang="en-US" sz="4800" dirty="0" smtClean="0">
                <a:latin typeface="楷体" panose="02010609060101010101" pitchFamily="49" charset="-122"/>
                <a:ea typeface="楷体" panose="02010609060101010101" pitchFamily="49" charset="-122"/>
              </a:rPr>
              <a:t>神</a:t>
            </a:r>
            <a:r>
              <a:rPr lang="zh-TW" altLang="en-US" sz="4800" dirty="0">
                <a:latin typeface="楷体" panose="02010609060101010101" pitchFamily="49" charset="-122"/>
                <a:ea typeface="楷体" panose="02010609060101010101" pitchFamily="49" charset="-122"/>
              </a:rPr>
              <a:t>曾經在那裡向他顯現。</a:t>
            </a:r>
          </a:p>
        </p:txBody>
      </p:sp>
    </p:spTree>
    <p:extLst>
      <p:ext uri="{BB962C8B-B14F-4D97-AF65-F5344CB8AC3E}">
        <p14:creationId xmlns:p14="http://schemas.microsoft.com/office/powerpoint/2010/main" val="1564597527"/>
      </p:ext>
    </p:extLst>
  </p:cSld>
  <p:clrMapOvr>
    <a:masterClrMapping/>
  </p:clrMapOvr>
  <p:transition>
    <p:fade/>
  </p:transition>
  <p:timing>
    <p:tnLst>
      <p:par>
        <p:cTn id="1" dur="indefinite" restart="never" nodeType="tmRoot"/>
      </p:par>
    </p:tnLst>
  </p:timing>
</p:sld>
</file>

<file path=ppt/theme/theme1.xml><?xml version="1.0" encoding="utf-8"?>
<a:theme xmlns:a="http://schemas.openxmlformats.org/drawingml/2006/main" name="1_Purple Template 1 Trebuchet">
  <a:themeElements>
    <a:clrScheme name="Purple Template-Template">
      <a:dk1>
        <a:srgbClr val="000000"/>
      </a:dk1>
      <a:lt1>
        <a:srgbClr val="FFFFFF"/>
      </a:lt1>
      <a:dk2>
        <a:srgbClr val="663474"/>
      </a:dk2>
      <a:lt2>
        <a:srgbClr val="DBB7FF"/>
      </a:lt2>
      <a:accent1>
        <a:srgbClr val="FFC000"/>
      </a:accent1>
      <a:accent2>
        <a:srgbClr val="3497AE"/>
      </a:accent2>
      <a:accent3>
        <a:srgbClr val="DF8045"/>
      </a:accent3>
      <a:accent4>
        <a:srgbClr val="7DCC2E"/>
      </a:accent4>
      <a:accent5>
        <a:srgbClr val="FF9929"/>
      </a:accent5>
      <a:accent6>
        <a:srgbClr val="2681E6"/>
      </a:accent6>
      <a:hlink>
        <a:srgbClr val="F0ED7B"/>
      </a:hlink>
      <a:folHlink>
        <a:srgbClr val="F3EB4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91436" tIns="45718" rIns="91436" bIns="45718" numCol="1" rtlCol="0" anchor="ctr" anchorCtr="0" compatLnSpc="1">
        <a:prstTxWarp prst="textNoShape">
          <a:avLst/>
        </a:prstTxWarp>
      </a:bodyPr>
      <a:lstStyle>
        <a:defPPr algn="ctr" defTabSz="914099" fontAlgn="base">
          <a:spcBef>
            <a:spcPct val="0"/>
          </a:spcBef>
          <a:spcAft>
            <a:spcPct val="0"/>
          </a:spcAft>
          <a:defRPr sz="2300" dirty="0" smtClean="0">
            <a:solidFill>
              <a:srgbClr val="FFFFFF"/>
            </a:solidFill>
            <a:effectLst>
              <a:outerShdw blurRad="38100" dist="38100" dir="2700000" algn="tl">
                <a:srgbClr val="000000">
                  <a:alpha val="43137"/>
                </a:srgbClr>
              </a:outerShdw>
            </a:effectLst>
            <a:latin typeface="Trebuchet MS"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2.xml><?xml version="1.0" encoding="utf-8"?>
<a:theme xmlns:a="http://schemas.openxmlformats.org/drawingml/2006/main" name="White with Courier font for code slides">
  <a:themeElements>
    <a:clrScheme name="Blue Template-Template">
      <a:dk1>
        <a:srgbClr val="000000"/>
      </a:dk1>
      <a:lt1>
        <a:srgbClr val="FFFFFF"/>
      </a:lt1>
      <a:dk2>
        <a:srgbClr val="050595"/>
      </a:dk2>
      <a:lt2>
        <a:srgbClr val="FFFFFF"/>
      </a:lt2>
      <a:accent1>
        <a:srgbClr val="FFC000"/>
      </a:accent1>
      <a:accent2>
        <a:srgbClr val="3497AE"/>
      </a:accent2>
      <a:accent3>
        <a:srgbClr val="DF8045"/>
      </a:accent3>
      <a:accent4>
        <a:srgbClr val="7DCC2E"/>
      </a:accent4>
      <a:accent5>
        <a:srgbClr val="FF9929"/>
      </a:accent5>
      <a:accent6>
        <a:srgbClr val="7D3DA1"/>
      </a:accent6>
      <a:hlink>
        <a:srgbClr val="F3EB4F"/>
      </a:hlink>
      <a:folHlink>
        <a:srgbClr val="7DDDFF"/>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ln>
          <a:headEnd type="none" w="med" len="med"/>
          <a:tailEnd type="none" w="med" len="med"/>
        </a:ln>
      </a:spPr>
      <a:bodyPr vert="horz" wrap="square" lIns="109728" tIns="54864" rIns="109728" bIns="54864" numCol="1" rtlCol="0" anchor="ctr" anchorCtr="0" compatLnSpc="1">
        <a:prstTxWarp prst="textNoShape">
          <a:avLst/>
        </a:prstTxWarp>
      </a:bodyPr>
      <a:lstStyle>
        <a:defPPr marL="0" marR="0" indent="0" algn="ctr" defTabSz="1096963" rtl="0" eaLnBrk="1" fontAlgn="base" latinLnBrk="0" hangingPunct="1">
          <a:lnSpc>
            <a:spcPct val="100000"/>
          </a:lnSpc>
          <a:spcBef>
            <a:spcPct val="0"/>
          </a:spcBef>
          <a:spcAft>
            <a:spcPct val="0"/>
          </a:spcAft>
          <a:buClrTx/>
          <a:buSzTx/>
          <a:buFontTx/>
          <a:buNone/>
          <a:tabLst/>
          <a:defRPr kumimoji="0" sz="2800" b="0" i="0" u="none" strike="noStrike" cap="none" normalizeH="0" baseline="0" dirty="0" smtClean="0">
            <a:solidFill>
              <a:schemeClr val="tx1"/>
            </a:solidFill>
            <a:effectLst>
              <a:outerShdw blurRad="38100" dist="38100" dir="2700000" algn="tl">
                <a:srgbClr val="000000">
                  <a:alpha val="43137"/>
                </a:srgbClr>
              </a:outerShdw>
            </a:effectLst>
            <a:latin typeface="Segoe" pitchFamily="34" charset="0"/>
          </a:defRPr>
        </a:defPPr>
      </a:lstStyle>
      <a:style>
        <a:lnRef idx="0">
          <a:schemeClr val="accent2"/>
        </a:lnRef>
        <a:fillRef idx="3">
          <a:schemeClr val="accent2"/>
        </a:fillRef>
        <a:effectRef idx="3">
          <a:schemeClr val="accent2"/>
        </a:effectRef>
        <a:fontRef idx="minor">
          <a:schemeClr val="lt1"/>
        </a:fontRef>
      </a:style>
    </a:sp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FEC5FF7F-93B2-49BC-9CA7-D427703A430B}">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1_Purple Template 1 Trebuchet</Template>
  <TotalTime>59</TotalTime>
  <Words>1493</Words>
  <Application>Microsoft Office PowerPoint</Application>
  <PresentationFormat>On-screen Show (4:3)</PresentationFormat>
  <Paragraphs>62</Paragraphs>
  <Slides>9</Slides>
  <Notes>9</Notes>
  <HiddenSlides>0</HiddenSlides>
  <MMClips>0</MMClips>
  <ScaleCrop>false</ScaleCrop>
  <HeadingPairs>
    <vt:vector size="4" baseType="variant">
      <vt:variant>
        <vt:lpstr>Theme</vt:lpstr>
      </vt:variant>
      <vt:variant>
        <vt:i4>2</vt:i4>
      </vt:variant>
      <vt:variant>
        <vt:lpstr>Slide Titles</vt:lpstr>
      </vt:variant>
      <vt:variant>
        <vt:i4>9</vt:i4>
      </vt:variant>
    </vt:vector>
  </HeadingPairs>
  <TitlesOfParts>
    <vt:vector size="11" baseType="lpstr">
      <vt:lpstr>1_Purple Template 1 Trebuchet</vt:lpstr>
      <vt:lpstr>White with Courier font for code slides</vt:lpstr>
      <vt:lpstr>讀經 創世紀 28:16-19;  32:30;  35:1,6-7</vt:lpstr>
      <vt:lpstr>創世紀 28:16</vt:lpstr>
      <vt:lpstr>創世紀 28:17</vt:lpstr>
      <vt:lpstr>創世紀 28:18</vt:lpstr>
      <vt:lpstr>創世紀 28:19</vt:lpstr>
      <vt:lpstr>創世紀 32:30</vt:lpstr>
      <vt:lpstr>創世紀 35:1</vt:lpstr>
      <vt:lpstr>創世紀 35:6</vt:lpstr>
      <vt:lpstr>創世紀 35:7</vt:lpstr>
    </vt:vector>
  </TitlesOfParts>
  <Company>Hewlett-Packard</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請預備我們的心來敬拜 神 請將手機關閉</dc:title>
  <dc:creator>Chingsville</dc:creator>
  <cp:lastModifiedBy>Chingsville</cp:lastModifiedBy>
  <cp:revision>13</cp:revision>
  <dcterms:created xsi:type="dcterms:W3CDTF">2015-02-07T13:24:58Z</dcterms:created>
  <dcterms:modified xsi:type="dcterms:W3CDTF">2015-02-07T16:07:50Z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TC102867729990</vt:lpwstr>
  </property>
</Properties>
</file>