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28"/>
  </p:notesMasterIdLst>
  <p:sldIdLst>
    <p:sldId id="257" r:id="rId4"/>
    <p:sldId id="276"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7" r:id="rId24"/>
    <p:sldId id="278" r:id="rId25"/>
    <p:sldId id="279" r:id="rId26"/>
    <p:sldId id="280"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2.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7/16/2015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9:14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9798370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9:03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16867386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9:03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39865943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9:04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22325110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9:05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894043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9:05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val="31757927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9:06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15</a:t>
            </a:fld>
            <a:endParaRPr lang="en-US" dirty="0"/>
          </a:p>
        </p:txBody>
      </p:sp>
    </p:spTree>
    <p:extLst>
      <p:ext uri="{BB962C8B-B14F-4D97-AF65-F5344CB8AC3E}">
        <p14:creationId xmlns:p14="http://schemas.microsoft.com/office/powerpoint/2010/main" val="16109571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9:06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16</a:t>
            </a:fld>
            <a:endParaRPr lang="en-US" dirty="0"/>
          </a:p>
        </p:txBody>
      </p:sp>
    </p:spTree>
    <p:extLst>
      <p:ext uri="{BB962C8B-B14F-4D97-AF65-F5344CB8AC3E}">
        <p14:creationId xmlns:p14="http://schemas.microsoft.com/office/powerpoint/2010/main" val="3358176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9:07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17</a:t>
            </a:fld>
            <a:endParaRPr lang="en-US" dirty="0"/>
          </a:p>
        </p:txBody>
      </p:sp>
    </p:spTree>
    <p:extLst>
      <p:ext uri="{BB962C8B-B14F-4D97-AF65-F5344CB8AC3E}">
        <p14:creationId xmlns:p14="http://schemas.microsoft.com/office/powerpoint/2010/main" val="42025354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9:07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18</a:t>
            </a:fld>
            <a:endParaRPr lang="en-US" dirty="0"/>
          </a:p>
        </p:txBody>
      </p:sp>
    </p:spTree>
    <p:extLst>
      <p:ext uri="{BB962C8B-B14F-4D97-AF65-F5344CB8AC3E}">
        <p14:creationId xmlns:p14="http://schemas.microsoft.com/office/powerpoint/2010/main" val="13786595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9:07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19</a:t>
            </a:fld>
            <a:endParaRPr lang="en-US" dirty="0"/>
          </a:p>
        </p:txBody>
      </p:sp>
    </p:spTree>
    <p:extLst>
      <p:ext uri="{BB962C8B-B14F-4D97-AF65-F5344CB8AC3E}">
        <p14:creationId xmlns:p14="http://schemas.microsoft.com/office/powerpoint/2010/main" val="3393356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9:16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29260745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9:08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20</a:t>
            </a:fld>
            <a:endParaRPr lang="en-US" dirty="0"/>
          </a:p>
        </p:txBody>
      </p:sp>
    </p:spTree>
    <p:extLst>
      <p:ext uri="{BB962C8B-B14F-4D97-AF65-F5344CB8AC3E}">
        <p14:creationId xmlns:p14="http://schemas.microsoft.com/office/powerpoint/2010/main" val="3105924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9:18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21</a:t>
            </a:fld>
            <a:endParaRPr lang="en-US" dirty="0"/>
          </a:p>
        </p:txBody>
      </p:sp>
    </p:spTree>
    <p:extLst>
      <p:ext uri="{BB962C8B-B14F-4D97-AF65-F5344CB8AC3E}">
        <p14:creationId xmlns:p14="http://schemas.microsoft.com/office/powerpoint/2010/main" val="2972681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9:18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22</a:t>
            </a:fld>
            <a:endParaRPr lang="en-US" dirty="0"/>
          </a:p>
        </p:txBody>
      </p:sp>
    </p:spTree>
    <p:extLst>
      <p:ext uri="{BB962C8B-B14F-4D97-AF65-F5344CB8AC3E}">
        <p14:creationId xmlns:p14="http://schemas.microsoft.com/office/powerpoint/2010/main" val="6477925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9:19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23</a:t>
            </a:fld>
            <a:endParaRPr lang="en-US" dirty="0"/>
          </a:p>
        </p:txBody>
      </p:sp>
    </p:spTree>
    <p:extLst>
      <p:ext uri="{BB962C8B-B14F-4D97-AF65-F5344CB8AC3E}">
        <p14:creationId xmlns:p14="http://schemas.microsoft.com/office/powerpoint/2010/main" val="19959572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9:20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24</a:t>
            </a:fld>
            <a:endParaRPr lang="en-US" dirty="0"/>
          </a:p>
        </p:txBody>
      </p:sp>
    </p:spTree>
    <p:extLst>
      <p:ext uri="{BB962C8B-B14F-4D97-AF65-F5344CB8AC3E}">
        <p14:creationId xmlns:p14="http://schemas.microsoft.com/office/powerpoint/2010/main" val="734496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9:01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190961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9:01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402054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9:01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571494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9:02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1734839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9:02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991739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9:02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4200387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9:03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1980973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914400"/>
            <a:ext cx="7681913" cy="4953000"/>
          </a:xfrm>
        </p:spPr>
        <p:txBody>
          <a:bodyPr/>
          <a:lstStyle/>
          <a:p>
            <a:pPr algn="ctr">
              <a:lnSpc>
                <a:spcPct val="150000"/>
              </a:lnSpc>
            </a:pPr>
            <a:r>
              <a:rPr lang="en-US" altLang="zh-TW" dirty="0">
                <a:effectLst/>
                <a:latin typeface="楷体" panose="02010609060101010101" pitchFamily="49" charset="-122"/>
                <a:ea typeface="楷体" panose="02010609060101010101" pitchFamily="49" charset="-122"/>
              </a:rPr>
              <a:t>【</a:t>
            </a:r>
            <a:r>
              <a:rPr lang="zh-TW" altLang="en-US" dirty="0">
                <a:effectLst/>
                <a:latin typeface="楷体" panose="02010609060101010101" pitchFamily="49" charset="-122"/>
                <a:ea typeface="楷体" panose="02010609060101010101" pitchFamily="49" charset="-122"/>
              </a:rPr>
              <a:t>紐約聖教會主日崇拜</a:t>
            </a:r>
            <a:r>
              <a:rPr lang="en-US" altLang="zh-TW" dirty="0">
                <a:effectLst/>
                <a:latin typeface="楷体" panose="02010609060101010101" pitchFamily="49" charset="-122"/>
                <a:ea typeface="楷体" panose="02010609060101010101" pitchFamily="49" charset="-122"/>
              </a:rPr>
              <a:t>】</a:t>
            </a:r>
            <a:br>
              <a:rPr lang="en-US" altLang="zh-TW" dirty="0">
                <a:effectLst/>
                <a:latin typeface="楷体" panose="02010609060101010101" pitchFamily="49" charset="-122"/>
                <a:ea typeface="楷体" panose="02010609060101010101" pitchFamily="49" charset="-122"/>
              </a:rPr>
            </a:br>
            <a:r>
              <a:rPr lang="en-US" altLang="zh-TW" dirty="0">
                <a:effectLst/>
                <a:latin typeface="楷体" panose="02010609060101010101" pitchFamily="49" charset="-122"/>
                <a:ea typeface="楷体" panose="02010609060101010101" pitchFamily="49" charset="-122"/>
              </a:rPr>
              <a:t>07/19/2015</a:t>
            </a:r>
            <a:br>
              <a:rPr lang="en-US" altLang="zh-TW" dirty="0">
                <a:effectLst/>
                <a:latin typeface="楷体" panose="02010609060101010101" pitchFamily="49" charset="-122"/>
                <a:ea typeface="楷体" panose="02010609060101010101" pitchFamily="49" charset="-122"/>
              </a:rPr>
            </a:br>
            <a:r>
              <a:rPr lang="en-US" altLang="zh-TW" dirty="0">
                <a:effectLst/>
                <a:latin typeface="楷体" panose="02010609060101010101" pitchFamily="49" charset="-122"/>
                <a:ea typeface="楷体" panose="02010609060101010101" pitchFamily="49" charset="-122"/>
              </a:rPr>
              <a:t>《</a:t>
            </a:r>
            <a:r>
              <a:rPr lang="zh-TW" altLang="en-US" dirty="0">
                <a:effectLst/>
                <a:latin typeface="楷体" panose="02010609060101010101" pitchFamily="49" charset="-122"/>
                <a:ea typeface="楷体" panose="02010609060101010101" pitchFamily="49" charset="-122"/>
              </a:rPr>
              <a:t>轉移重心的人生</a:t>
            </a:r>
            <a:r>
              <a:rPr lang="en-US" altLang="zh-TW" dirty="0">
                <a:effectLst/>
                <a:latin typeface="楷体" panose="02010609060101010101" pitchFamily="49" charset="-122"/>
                <a:ea typeface="楷体" panose="02010609060101010101" pitchFamily="49" charset="-122"/>
              </a:rPr>
              <a:t>》</a:t>
            </a:r>
            <a:br>
              <a:rPr lang="en-US" altLang="zh-TW" dirty="0">
                <a:effectLst/>
                <a:latin typeface="楷体" panose="02010609060101010101" pitchFamily="49" charset="-122"/>
                <a:ea typeface="楷体" panose="02010609060101010101" pitchFamily="49" charset="-122"/>
              </a:rPr>
            </a:br>
            <a:r>
              <a:rPr lang="zh-TW" altLang="en-US" dirty="0">
                <a:effectLst/>
                <a:latin typeface="楷体" panose="02010609060101010101" pitchFamily="49" charset="-122"/>
                <a:ea typeface="楷体" panose="02010609060101010101" pitchFamily="49" charset="-122"/>
              </a:rPr>
              <a:t>尤陽生 牧師</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馬太福</a:t>
            </a:r>
            <a:r>
              <a:rPr lang="zh-TW" altLang="en-US" sz="5400" dirty="0" smtClean="0">
                <a:effectLst/>
                <a:latin typeface="楷体" panose="02010609060101010101" pitchFamily="49" charset="-122"/>
                <a:ea typeface="楷体" panose="02010609060101010101" pitchFamily="49" charset="-122"/>
              </a:rPr>
              <a:t>音 </a:t>
            </a:r>
            <a:r>
              <a:rPr lang="en-US" altLang="zh-TW" sz="5400" dirty="0" smtClean="0">
                <a:effectLst/>
                <a:latin typeface="楷体" panose="02010609060101010101" pitchFamily="49" charset="-122"/>
                <a:ea typeface="楷体" panose="02010609060101010101" pitchFamily="49" charset="-122"/>
              </a:rPr>
              <a:t>13:8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有的落在好土裡，結出果</a:t>
            </a:r>
            <a:r>
              <a:rPr lang="zh-TW" altLang="en-US" sz="5400" dirty="0" smtClean="0">
                <a:latin typeface="楷体" panose="02010609060101010101" pitchFamily="49" charset="-122"/>
                <a:ea typeface="楷体" panose="02010609060101010101" pitchFamily="49" charset="-122"/>
              </a:rPr>
              <a:t>實有</a:t>
            </a:r>
            <a:r>
              <a:rPr lang="zh-TW" altLang="en-US" sz="5400" dirty="0">
                <a:latin typeface="楷体" panose="02010609060101010101" pitchFamily="49" charset="-122"/>
                <a:ea typeface="楷体" panose="02010609060101010101" pitchFamily="49" charset="-122"/>
              </a:rPr>
              <a:t>一百倍的，有六十倍的，有三十倍的。</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957030622"/>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馬太福</a:t>
            </a:r>
            <a:r>
              <a:rPr lang="zh-TW" altLang="en-US" sz="5400" dirty="0" smtClean="0">
                <a:effectLst/>
                <a:latin typeface="楷体" panose="02010609060101010101" pitchFamily="49" charset="-122"/>
                <a:ea typeface="楷体" panose="02010609060101010101" pitchFamily="49" charset="-122"/>
              </a:rPr>
              <a:t>音 </a:t>
            </a:r>
            <a:r>
              <a:rPr lang="en-US" altLang="zh-TW" sz="5400" dirty="0" smtClean="0">
                <a:effectLst/>
                <a:latin typeface="楷体" panose="02010609060101010101" pitchFamily="49" charset="-122"/>
                <a:ea typeface="楷体" panose="02010609060101010101" pitchFamily="49" charset="-122"/>
              </a:rPr>
              <a:t>13:9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743200"/>
            <a:ext cx="8382000" cy="747897"/>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有耳的，就應當聽</a:t>
            </a:r>
            <a:r>
              <a:rPr lang="zh-TW" altLang="en-US" sz="5400" dirty="0" smtClean="0">
                <a:latin typeface="楷体" panose="02010609060101010101" pitchFamily="49" charset="-122"/>
                <a:ea typeface="楷体" panose="02010609060101010101" pitchFamily="49" charset="-122"/>
              </a:rPr>
              <a:t>。</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44031160"/>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馬太福</a:t>
            </a:r>
            <a:r>
              <a:rPr lang="zh-TW" altLang="en-US" sz="5400" dirty="0" smtClean="0">
                <a:effectLst/>
                <a:latin typeface="楷体" panose="02010609060101010101" pitchFamily="49" charset="-122"/>
                <a:ea typeface="楷体" panose="02010609060101010101" pitchFamily="49" charset="-122"/>
              </a:rPr>
              <a:t>音 </a:t>
            </a:r>
            <a:r>
              <a:rPr lang="en-US" altLang="zh-TW" sz="5400" dirty="0" smtClean="0">
                <a:effectLst/>
                <a:latin typeface="楷体" panose="02010609060101010101" pitchFamily="49" charset="-122"/>
                <a:ea typeface="楷体" panose="02010609060101010101" pitchFamily="49" charset="-122"/>
              </a:rPr>
              <a:t>13:12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因為凡是有的，還要給他，他就充足有餘；凡是沒有</a:t>
            </a:r>
            <a:r>
              <a:rPr lang="zh-TW" altLang="en-US" sz="5400" dirty="0" smtClean="0">
                <a:latin typeface="楷体" panose="02010609060101010101" pitchFamily="49" charset="-122"/>
                <a:ea typeface="楷体" panose="02010609060101010101" pitchFamily="49" charset="-122"/>
              </a:rPr>
              <a:t>的就</a:t>
            </a:r>
            <a:r>
              <a:rPr lang="zh-TW" altLang="en-US" sz="5400" dirty="0">
                <a:latin typeface="楷体" panose="02010609060101010101" pitchFamily="49" charset="-122"/>
                <a:ea typeface="楷体" panose="02010609060101010101" pitchFamily="49" charset="-122"/>
              </a:rPr>
              <a:t>連他有甚麼也要拿去。</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709870026"/>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馬太福</a:t>
            </a:r>
            <a:r>
              <a:rPr lang="zh-TW" altLang="en-US" sz="5400" dirty="0" smtClean="0">
                <a:effectLst/>
                <a:latin typeface="楷体" panose="02010609060101010101" pitchFamily="49" charset="-122"/>
                <a:ea typeface="楷体" panose="02010609060101010101" pitchFamily="49" charset="-122"/>
              </a:rPr>
              <a:t>音 </a:t>
            </a:r>
            <a:r>
              <a:rPr lang="en-US" altLang="zh-TW" sz="5400" dirty="0" smtClean="0">
                <a:effectLst/>
                <a:latin typeface="楷体" panose="02010609060101010101" pitchFamily="49" charset="-122"/>
                <a:ea typeface="楷体" panose="02010609060101010101" pitchFamily="49" charset="-122"/>
              </a:rPr>
              <a:t>13:16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你們的眼睛是有福的，因為可以看見；你們的耳朵是有福的，因為可以聽見。</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966725523"/>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馬太福</a:t>
            </a:r>
            <a:r>
              <a:rPr lang="zh-TW" altLang="en-US" sz="5400" dirty="0" smtClean="0">
                <a:effectLst/>
                <a:latin typeface="楷体" panose="02010609060101010101" pitchFamily="49" charset="-122"/>
                <a:ea typeface="楷体" panose="02010609060101010101" pitchFamily="49" charset="-122"/>
              </a:rPr>
              <a:t>音 </a:t>
            </a:r>
            <a:r>
              <a:rPr lang="en-US" altLang="zh-TW" sz="5400" dirty="0" smtClean="0">
                <a:effectLst/>
                <a:latin typeface="楷体" panose="02010609060101010101" pitchFamily="49" charset="-122"/>
                <a:ea typeface="楷体" panose="02010609060101010101" pitchFamily="49" charset="-122"/>
              </a:rPr>
              <a:t>13:17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57400"/>
            <a:ext cx="8382000" cy="2991588"/>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我實在告訴你們，曾經有許多先知和義人想看你們所看見的，卻沒有看到，想聽你們所聽見的，卻沒有聽到。</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383995245"/>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馬太福</a:t>
            </a:r>
            <a:r>
              <a:rPr lang="zh-TW" altLang="en-US" sz="5400" dirty="0" smtClean="0">
                <a:effectLst/>
                <a:latin typeface="楷体" panose="02010609060101010101" pitchFamily="49" charset="-122"/>
                <a:ea typeface="楷体" panose="02010609060101010101" pitchFamily="49" charset="-122"/>
              </a:rPr>
              <a:t>音 </a:t>
            </a:r>
            <a:r>
              <a:rPr lang="en-US" altLang="zh-TW" sz="5400" dirty="0" smtClean="0">
                <a:effectLst/>
                <a:latin typeface="楷体" panose="02010609060101010101" pitchFamily="49" charset="-122"/>
                <a:ea typeface="楷体" panose="02010609060101010101" pitchFamily="49" charset="-122"/>
              </a:rPr>
              <a:t>13:18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5908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所以你們要聽這撒種人的比喻。</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004652039"/>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馬太福</a:t>
            </a:r>
            <a:r>
              <a:rPr lang="zh-TW" altLang="en-US" sz="5400" dirty="0" smtClean="0">
                <a:effectLst/>
                <a:latin typeface="楷体" panose="02010609060101010101" pitchFamily="49" charset="-122"/>
                <a:ea typeface="楷体" panose="02010609060101010101" pitchFamily="49" charset="-122"/>
              </a:rPr>
              <a:t>音 </a:t>
            </a:r>
            <a:r>
              <a:rPr lang="en-US" altLang="zh-TW" sz="5400" dirty="0" smtClean="0">
                <a:effectLst/>
                <a:latin typeface="楷体" panose="02010609060101010101" pitchFamily="49" charset="-122"/>
                <a:ea typeface="楷体" panose="02010609060101010101" pitchFamily="49" charset="-122"/>
              </a:rPr>
              <a:t>13:19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133600"/>
            <a:ext cx="8382000" cy="2991588"/>
          </a:xfrm>
        </p:spPr>
        <p:txBody>
          <a:bodyPr/>
          <a:lstStyle/>
          <a:p>
            <a:pPr marL="0" indent="0" algn="ctr">
              <a:buNone/>
            </a:pPr>
            <a:r>
              <a:rPr lang="zh-TW" altLang="en-US" sz="5400" dirty="0">
                <a:latin typeface="楷体" panose="02010609060101010101" pitchFamily="49" charset="-122"/>
                <a:ea typeface="楷体" panose="02010609060101010101" pitchFamily="49" charset="-122"/>
              </a:rPr>
              <a:t>凡是聽了天國的道卻不明白的，那惡者就來把撒在他心中的奪去。這就是撒在路旁的。</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583612338"/>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馬太福</a:t>
            </a:r>
            <a:r>
              <a:rPr lang="zh-TW" altLang="en-US" sz="5400" dirty="0" smtClean="0">
                <a:effectLst/>
                <a:latin typeface="楷体" panose="02010609060101010101" pitchFamily="49" charset="-122"/>
                <a:ea typeface="楷体" panose="02010609060101010101" pitchFamily="49" charset="-122"/>
              </a:rPr>
              <a:t>音 </a:t>
            </a:r>
            <a:r>
              <a:rPr lang="en-US" altLang="zh-TW" sz="5400" dirty="0" smtClean="0">
                <a:effectLst/>
                <a:latin typeface="楷体" panose="02010609060101010101" pitchFamily="49" charset="-122"/>
                <a:ea typeface="楷体" panose="02010609060101010101" pitchFamily="49" charset="-122"/>
              </a:rPr>
              <a:t>13:20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5908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那撒在石地上的，就是人聽了道，立刻歡歡喜喜地接</a:t>
            </a:r>
            <a:r>
              <a:rPr lang="zh-TW" altLang="en-US" sz="5400" dirty="0" smtClean="0">
                <a:latin typeface="楷体" panose="02010609060101010101" pitchFamily="49" charset="-122"/>
                <a:ea typeface="楷体" panose="02010609060101010101" pitchFamily="49" charset="-122"/>
              </a:rPr>
              <a:t>受</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193415556"/>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馬太福</a:t>
            </a:r>
            <a:r>
              <a:rPr lang="zh-TW" altLang="en-US" sz="5400" dirty="0" smtClean="0">
                <a:effectLst/>
                <a:latin typeface="楷体" panose="02010609060101010101" pitchFamily="49" charset="-122"/>
                <a:ea typeface="楷体" panose="02010609060101010101" pitchFamily="49" charset="-122"/>
              </a:rPr>
              <a:t>音 </a:t>
            </a:r>
            <a:r>
              <a:rPr lang="en-US" altLang="zh-TW" sz="5400" dirty="0" smtClean="0">
                <a:effectLst/>
                <a:latin typeface="楷体" panose="02010609060101010101" pitchFamily="49" charset="-122"/>
                <a:ea typeface="楷体" panose="02010609060101010101" pitchFamily="49" charset="-122"/>
              </a:rPr>
              <a:t>13:21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可是他裡面沒有根，只是暫時的；一旦為道遭遇患難，受到迫害，就立刻跌倒了。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024070035"/>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馬太福</a:t>
            </a:r>
            <a:r>
              <a:rPr lang="zh-TW" altLang="en-US" sz="5400" dirty="0" smtClean="0">
                <a:effectLst/>
                <a:latin typeface="楷体" panose="02010609060101010101" pitchFamily="49" charset="-122"/>
                <a:ea typeface="楷体" panose="02010609060101010101" pitchFamily="49" charset="-122"/>
              </a:rPr>
              <a:t>音 </a:t>
            </a:r>
            <a:r>
              <a:rPr lang="en-US" altLang="zh-TW" sz="5400" dirty="0" smtClean="0">
                <a:effectLst/>
                <a:latin typeface="楷体" panose="02010609060101010101" pitchFamily="49" charset="-122"/>
                <a:ea typeface="楷体" panose="02010609060101010101" pitchFamily="49" charset="-122"/>
              </a:rPr>
              <a:t>13:22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57400"/>
            <a:ext cx="8382000" cy="2991588"/>
          </a:xfrm>
        </p:spPr>
        <p:txBody>
          <a:bodyPr/>
          <a:lstStyle/>
          <a:p>
            <a:pPr marL="0" indent="0" algn="ctr">
              <a:buNone/>
            </a:pPr>
            <a:r>
              <a:rPr lang="zh-TW" altLang="en-US" sz="5400" dirty="0">
                <a:latin typeface="楷体" panose="02010609060101010101" pitchFamily="49" charset="-122"/>
                <a:ea typeface="楷体" panose="02010609060101010101" pitchFamily="49" charset="-122"/>
              </a:rPr>
              <a:t>那撒在荊棘裡的，就是人聽了道，有今世的憂慮和財富的迷惑把道擠住，結不出果實來。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52049780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752600"/>
            <a:ext cx="7681913" cy="3581400"/>
          </a:xfrm>
        </p:spPr>
        <p:txBody>
          <a:bodyPr/>
          <a:lstStyle/>
          <a:p>
            <a:pPr algn="ctr">
              <a:lnSpc>
                <a:spcPct val="100000"/>
              </a:lnSpc>
            </a:pPr>
            <a:r>
              <a:rPr lang="zh-TW" altLang="en-US" dirty="0">
                <a:effectLst/>
                <a:latin typeface="楷体" panose="02010609060101010101" pitchFamily="49" charset="-122"/>
                <a:ea typeface="楷体" panose="02010609060101010101" pitchFamily="49" charset="-122"/>
              </a:rPr>
              <a:t>馬太福</a:t>
            </a:r>
            <a:r>
              <a:rPr lang="zh-TW" altLang="en-US" dirty="0" smtClean="0">
                <a:effectLst/>
                <a:latin typeface="楷体" panose="02010609060101010101" pitchFamily="49" charset="-122"/>
                <a:ea typeface="楷体" panose="02010609060101010101" pitchFamily="49" charset="-122"/>
              </a:rPr>
              <a:t>音</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en-US" altLang="zh-TW" dirty="0" smtClean="0">
                <a:effectLst/>
                <a:latin typeface="楷体" panose="02010609060101010101" pitchFamily="49" charset="-122"/>
                <a:ea typeface="楷体" panose="02010609060101010101" pitchFamily="49" charset="-122"/>
              </a:rPr>
              <a:t>13:1-9,12,16-23</a:t>
            </a:r>
            <a:r>
              <a:rPr lang="en-US" altLang="zh-TW" dirty="0">
                <a:effectLst/>
                <a:latin typeface="楷体" panose="02010609060101010101" pitchFamily="49" charset="-122"/>
                <a:ea typeface="楷体" panose="02010609060101010101" pitchFamily="49" charset="-122"/>
              </a:rPr>
              <a:t/>
            </a:r>
            <a:br>
              <a:rPr lang="en-US" altLang="zh-TW" dirty="0">
                <a:effectLst/>
                <a:latin typeface="楷体" panose="02010609060101010101" pitchFamily="49" charset="-122"/>
                <a:ea typeface="楷体" panose="02010609060101010101" pitchFamily="49" charset="-122"/>
              </a:rPr>
            </a:br>
            <a:r>
              <a:rPr lang="en-US" altLang="zh-TW" dirty="0" smtClean="0">
                <a:effectLst/>
                <a:latin typeface="楷体" panose="02010609060101010101" pitchFamily="49" charset="-122"/>
                <a:ea typeface="楷体" panose="02010609060101010101" pitchFamily="49" charset="-122"/>
              </a:rPr>
              <a:t>11:21,23</a:t>
            </a:r>
            <a:br>
              <a:rPr lang="en-US" altLang="zh-TW" dirty="0" smtClean="0">
                <a:effectLst/>
                <a:latin typeface="楷体" panose="02010609060101010101" pitchFamily="49" charset="-122"/>
                <a:ea typeface="楷体" panose="02010609060101010101" pitchFamily="49" charset="-122"/>
              </a:rPr>
            </a:br>
            <a:r>
              <a:rPr lang="en-US" altLang="zh-TW" dirty="0" smtClean="0">
                <a:effectLst/>
                <a:latin typeface="楷体" panose="02010609060101010101" pitchFamily="49" charset="-122"/>
                <a:ea typeface="楷体" panose="02010609060101010101" pitchFamily="49" charset="-122"/>
              </a:rPr>
              <a:t>12:41-42</a:t>
            </a:r>
            <a:endParaRPr lang="zh-TW" altLang="en-US" dirty="0">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443905159"/>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馬太福</a:t>
            </a:r>
            <a:r>
              <a:rPr lang="zh-TW" altLang="en-US" sz="5400" dirty="0" smtClean="0">
                <a:effectLst/>
                <a:latin typeface="楷体" panose="02010609060101010101" pitchFamily="49" charset="-122"/>
                <a:ea typeface="楷体" panose="02010609060101010101" pitchFamily="49" charset="-122"/>
              </a:rPr>
              <a:t>音 </a:t>
            </a:r>
            <a:r>
              <a:rPr lang="en-US" altLang="zh-TW" sz="5400" dirty="0" smtClean="0">
                <a:effectLst/>
                <a:latin typeface="楷体" panose="02010609060101010101" pitchFamily="49" charset="-122"/>
                <a:ea typeface="楷体" panose="02010609060101010101" pitchFamily="49" charset="-122"/>
              </a:rPr>
              <a:t>13:23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57400"/>
            <a:ext cx="8382000" cy="2991588"/>
          </a:xfrm>
        </p:spPr>
        <p:txBody>
          <a:bodyPr/>
          <a:lstStyle/>
          <a:p>
            <a:pPr marL="0" indent="0" algn="ctr">
              <a:buNone/>
            </a:pPr>
            <a:r>
              <a:rPr lang="zh-TW" altLang="en-US" sz="5400" dirty="0">
                <a:latin typeface="楷体" panose="02010609060101010101" pitchFamily="49" charset="-122"/>
                <a:ea typeface="楷体" panose="02010609060101010101" pitchFamily="49" charset="-122"/>
              </a:rPr>
              <a:t>那撒在好土裡的，就是人聽了道，又明白了，結出果實來，有一百倍的，有六十倍的，有三十倍的。</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981476623"/>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馬太福</a:t>
            </a:r>
            <a:r>
              <a:rPr lang="zh-TW" altLang="en-US" sz="5400" dirty="0" smtClean="0">
                <a:effectLst/>
                <a:latin typeface="楷体" panose="02010609060101010101" pitchFamily="49" charset="-122"/>
                <a:ea typeface="楷体" panose="02010609060101010101" pitchFamily="49" charset="-122"/>
              </a:rPr>
              <a:t>音 </a:t>
            </a:r>
            <a:r>
              <a:rPr lang="en-US" altLang="zh-TW" sz="5400" dirty="0">
                <a:effectLst/>
                <a:latin typeface="楷体" panose="02010609060101010101" pitchFamily="49" charset="-122"/>
                <a:ea typeface="楷体" panose="02010609060101010101" pitchFamily="49" charset="-122"/>
              </a:rPr>
              <a:t>11:21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52600"/>
            <a:ext cx="8382000" cy="3739485"/>
          </a:xfrm>
        </p:spPr>
        <p:txBody>
          <a:bodyPr/>
          <a:lstStyle/>
          <a:p>
            <a:pPr marL="0" indent="0" algn="ctr">
              <a:buNone/>
            </a:pPr>
            <a:r>
              <a:rPr lang="zh-TW" altLang="en-US" sz="5400" dirty="0">
                <a:latin typeface="楷体" panose="02010609060101010101" pitchFamily="49" charset="-122"/>
                <a:ea typeface="楷体" panose="02010609060101010101" pitchFamily="49" charset="-122"/>
              </a:rPr>
              <a:t>哥拉遜啊，你有禍了！伯賽大啊，你有禍了！在你們那裡行過的神蹟，如果行在推羅和西頓，它們早已披麻蒙灰悔改了。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860053349"/>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馬太福</a:t>
            </a:r>
            <a:r>
              <a:rPr lang="zh-TW" altLang="en-US" sz="5400" dirty="0" smtClean="0">
                <a:effectLst/>
                <a:latin typeface="楷体" panose="02010609060101010101" pitchFamily="49" charset="-122"/>
                <a:ea typeface="楷体" panose="02010609060101010101" pitchFamily="49" charset="-122"/>
              </a:rPr>
              <a:t>音 </a:t>
            </a:r>
            <a:r>
              <a:rPr lang="en-US" altLang="zh-TW" sz="5400" dirty="0" smtClean="0">
                <a:effectLst/>
                <a:latin typeface="楷体" panose="02010609060101010101" pitchFamily="49" charset="-122"/>
                <a:ea typeface="楷体" panose="02010609060101010101" pitchFamily="49" charset="-122"/>
              </a:rPr>
              <a:t>11:23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52600"/>
            <a:ext cx="8382000" cy="3739485"/>
          </a:xfrm>
        </p:spPr>
        <p:txBody>
          <a:bodyPr/>
          <a:lstStyle/>
          <a:p>
            <a:pPr marL="0" indent="0" algn="ctr">
              <a:buNone/>
            </a:pPr>
            <a:r>
              <a:rPr lang="zh-TW" altLang="en-US" sz="5400" dirty="0">
                <a:latin typeface="楷体" panose="02010609060101010101" pitchFamily="49" charset="-122"/>
                <a:ea typeface="楷体" panose="02010609060101010101" pitchFamily="49" charset="-122"/>
              </a:rPr>
              <a:t>迦百農啊</a:t>
            </a:r>
            <a:r>
              <a:rPr lang="zh-TW" altLang="en-US" sz="5400" dirty="0" smtClean="0">
                <a:latin typeface="楷体" panose="02010609060101010101" pitchFamily="49" charset="-122"/>
                <a:ea typeface="楷体" panose="02010609060101010101" pitchFamily="49" charset="-122"/>
              </a:rPr>
              <a:t>！你</a:t>
            </a:r>
            <a:r>
              <a:rPr lang="zh-TW" altLang="en-US" sz="5400" dirty="0">
                <a:latin typeface="楷体" panose="02010609060101010101" pitchFamily="49" charset="-122"/>
                <a:ea typeface="楷体" panose="02010609060101010101" pitchFamily="49" charset="-122"/>
              </a:rPr>
              <a:t>會被高舉到天上嗎</a:t>
            </a:r>
            <a:r>
              <a:rPr lang="zh-TW" altLang="en-US" sz="5400" dirty="0" smtClean="0">
                <a:latin typeface="楷体" panose="02010609060101010101" pitchFamily="49" charset="-122"/>
                <a:ea typeface="楷体" panose="02010609060101010101" pitchFamily="49" charset="-122"/>
              </a:rPr>
              <a:t>？你</a:t>
            </a:r>
            <a:r>
              <a:rPr lang="zh-TW" altLang="en-US" sz="5400" dirty="0">
                <a:latin typeface="楷体" panose="02010609060101010101" pitchFamily="49" charset="-122"/>
                <a:ea typeface="楷体" panose="02010609060101010101" pitchFamily="49" charset="-122"/>
              </a:rPr>
              <a:t>必降到陰間</a:t>
            </a:r>
            <a:r>
              <a:rPr lang="zh-TW" altLang="en-US" sz="5400" dirty="0" smtClean="0">
                <a:latin typeface="楷体" panose="02010609060101010101" pitchFamily="49" charset="-122"/>
                <a:ea typeface="楷体" panose="02010609060101010101" pitchFamily="49" charset="-122"/>
              </a:rPr>
              <a:t>。在</a:t>
            </a:r>
            <a:r>
              <a:rPr lang="zh-TW" altLang="en-US" sz="5400" dirty="0">
                <a:latin typeface="楷体" panose="02010609060101010101" pitchFamily="49" charset="-122"/>
                <a:ea typeface="楷体" panose="02010609060101010101" pitchFamily="49" charset="-122"/>
              </a:rPr>
              <a:t>你那裡行過的神蹟，如果行在所多瑪，那城還會存留到今天。</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912076723"/>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馬太福</a:t>
            </a:r>
            <a:r>
              <a:rPr lang="zh-TW" altLang="en-US" sz="5400" dirty="0" smtClean="0">
                <a:effectLst/>
                <a:latin typeface="楷体" panose="02010609060101010101" pitchFamily="49" charset="-122"/>
                <a:ea typeface="楷体" panose="02010609060101010101" pitchFamily="49" charset="-122"/>
              </a:rPr>
              <a:t>音 </a:t>
            </a:r>
            <a:r>
              <a:rPr lang="en-US" altLang="zh-TW" sz="5400" dirty="0">
                <a:effectLst/>
                <a:latin typeface="楷体" panose="02010609060101010101" pitchFamily="49" charset="-122"/>
                <a:ea typeface="楷体" panose="02010609060101010101" pitchFamily="49" charset="-122"/>
              </a:rPr>
              <a:t>12:41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52600"/>
            <a:ext cx="8382000" cy="3739485"/>
          </a:xfrm>
        </p:spPr>
        <p:txBody>
          <a:bodyPr/>
          <a:lstStyle/>
          <a:p>
            <a:pPr marL="0" indent="0" algn="ctr">
              <a:buNone/>
            </a:pPr>
            <a:r>
              <a:rPr lang="zh-TW" altLang="en-US" sz="5400" dirty="0">
                <a:latin typeface="楷体" panose="02010609060101010101" pitchFamily="49" charset="-122"/>
                <a:ea typeface="楷体" panose="02010609060101010101" pitchFamily="49" charset="-122"/>
              </a:rPr>
              <a:t>審判的時候，尼尼微人要和這個世代一同起來，定這個世代的罪，因為他們聽了約拿所傳的就悔改了。你看，這裡有一位是比約拿更大</a:t>
            </a:r>
            <a:r>
              <a:rPr lang="zh-TW" altLang="en-US" sz="5400" dirty="0" smtClean="0">
                <a:latin typeface="楷体" panose="02010609060101010101" pitchFamily="49" charset="-122"/>
                <a:ea typeface="楷体" panose="02010609060101010101" pitchFamily="49" charset="-122"/>
              </a:rPr>
              <a:t>的</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782308142"/>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馬太福</a:t>
            </a:r>
            <a:r>
              <a:rPr lang="zh-TW" altLang="en-US" sz="5400" dirty="0" smtClean="0">
                <a:effectLst/>
                <a:latin typeface="楷体" panose="02010609060101010101" pitchFamily="49" charset="-122"/>
                <a:ea typeface="楷体" panose="02010609060101010101" pitchFamily="49" charset="-122"/>
              </a:rPr>
              <a:t>音 </a:t>
            </a:r>
            <a:r>
              <a:rPr lang="en-US" altLang="zh-TW" sz="5400" dirty="0" smtClean="0">
                <a:effectLst/>
                <a:latin typeface="楷体" panose="02010609060101010101" pitchFamily="49" charset="-122"/>
                <a:ea typeface="楷体" panose="02010609060101010101" pitchFamily="49" charset="-122"/>
              </a:rPr>
              <a:t>12:42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447800"/>
            <a:ext cx="8382000" cy="4487382"/>
          </a:xfrm>
        </p:spPr>
        <p:txBody>
          <a:bodyPr/>
          <a:lstStyle/>
          <a:p>
            <a:pPr marL="0" indent="0" algn="ctr">
              <a:buNone/>
            </a:pPr>
            <a:r>
              <a:rPr lang="zh-TW" altLang="en-US" sz="5400" dirty="0">
                <a:latin typeface="楷体" panose="02010609060101010101" pitchFamily="49" charset="-122"/>
                <a:ea typeface="楷体" panose="02010609060101010101" pitchFamily="49" charset="-122"/>
              </a:rPr>
              <a:t>審判的時候，南方的女王要和這個世代一同起來，定這個世代的罪，因為她從地極來到，要聽所羅門智慧的</a:t>
            </a:r>
            <a:r>
              <a:rPr lang="zh-TW" altLang="en-US" sz="5400" dirty="0" smtClean="0">
                <a:latin typeface="楷体" panose="02010609060101010101" pitchFamily="49" charset="-122"/>
                <a:ea typeface="楷体" panose="02010609060101010101" pitchFamily="49" charset="-122"/>
              </a:rPr>
              <a:t>話你</a:t>
            </a:r>
            <a:r>
              <a:rPr lang="zh-TW" altLang="en-US" sz="5400" dirty="0">
                <a:latin typeface="楷体" panose="02010609060101010101" pitchFamily="49" charset="-122"/>
                <a:ea typeface="楷体" panose="02010609060101010101" pitchFamily="49" charset="-122"/>
              </a:rPr>
              <a:t>看，這裡有一位是比所羅門更大的。</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382097641"/>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馬太福</a:t>
            </a:r>
            <a:r>
              <a:rPr lang="zh-TW" altLang="en-US" sz="5400" dirty="0" smtClean="0">
                <a:effectLst/>
                <a:latin typeface="楷体" panose="02010609060101010101" pitchFamily="49" charset="-122"/>
                <a:ea typeface="楷体" panose="02010609060101010101" pitchFamily="49" charset="-122"/>
              </a:rPr>
              <a:t>音 </a:t>
            </a:r>
            <a:r>
              <a:rPr lang="en-US" altLang="zh-TW" sz="5400" dirty="0" smtClean="0">
                <a:effectLst/>
                <a:latin typeface="楷体" panose="02010609060101010101" pitchFamily="49" charset="-122"/>
                <a:ea typeface="楷体" panose="02010609060101010101" pitchFamily="49" charset="-122"/>
              </a:rPr>
              <a:t>13:1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1661993"/>
          </a:xfrm>
        </p:spPr>
        <p:txBody>
          <a:bodyPr/>
          <a:lstStyle/>
          <a:p>
            <a:pPr marL="0" indent="0" algn="ctr">
              <a:buNone/>
            </a:pPr>
            <a:r>
              <a:rPr lang="zh-TW" altLang="en-US" sz="5400" dirty="0">
                <a:latin typeface="楷体" panose="02010609060101010101" pitchFamily="49" charset="-122"/>
                <a:ea typeface="楷体" panose="02010609060101010101" pitchFamily="49" charset="-122"/>
              </a:rPr>
              <a:t>那一天，耶穌從房子裡出</a:t>
            </a:r>
            <a:r>
              <a:rPr lang="zh-TW" altLang="en-US" sz="5400" dirty="0" smtClean="0">
                <a:latin typeface="楷体" panose="02010609060101010101" pitchFamily="49" charset="-122"/>
                <a:ea typeface="楷体" panose="02010609060101010101" pitchFamily="49" charset="-122"/>
              </a:rPr>
              <a:t>來</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坐</a:t>
            </a:r>
            <a:r>
              <a:rPr lang="zh-TW" altLang="en-US" sz="5400" dirty="0">
                <a:latin typeface="楷体" panose="02010609060101010101" pitchFamily="49" charset="-122"/>
                <a:ea typeface="楷体" panose="02010609060101010101" pitchFamily="49" charset="-122"/>
              </a:rPr>
              <a:t>在海邊。</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馬太福</a:t>
            </a:r>
            <a:r>
              <a:rPr lang="zh-TW" altLang="en-US" sz="5400" dirty="0" smtClean="0">
                <a:effectLst/>
                <a:latin typeface="楷体" panose="02010609060101010101" pitchFamily="49" charset="-122"/>
                <a:ea typeface="楷体" panose="02010609060101010101" pitchFamily="49" charset="-122"/>
              </a:rPr>
              <a:t>音 </a:t>
            </a:r>
            <a:r>
              <a:rPr lang="en-US" altLang="zh-TW" sz="5400" dirty="0" smtClean="0">
                <a:effectLst/>
                <a:latin typeface="楷体" panose="02010609060101010101" pitchFamily="49" charset="-122"/>
                <a:ea typeface="楷体" panose="02010609060101010101" pitchFamily="49" charset="-122"/>
              </a:rPr>
              <a:t>13:2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有很多人聚集到他那裡。於是，他上船坐下來，眾人都站在岸上。</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93535480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馬太福</a:t>
            </a:r>
            <a:r>
              <a:rPr lang="zh-TW" altLang="en-US" sz="5400" dirty="0" smtClean="0">
                <a:effectLst/>
                <a:latin typeface="楷体" panose="02010609060101010101" pitchFamily="49" charset="-122"/>
                <a:ea typeface="楷体" panose="02010609060101010101" pitchFamily="49" charset="-122"/>
              </a:rPr>
              <a:t>音 </a:t>
            </a:r>
            <a:r>
              <a:rPr lang="en-US" altLang="zh-TW" sz="5400" dirty="0" smtClean="0">
                <a:effectLst/>
                <a:latin typeface="楷体" panose="02010609060101010101" pitchFamily="49" charset="-122"/>
                <a:ea typeface="楷体" panose="02010609060101010101" pitchFamily="49" charset="-122"/>
              </a:rPr>
              <a:t>13:3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他用比喻對眾人講了許多</a:t>
            </a:r>
            <a:r>
              <a:rPr lang="zh-TW" altLang="en-US" sz="5400" dirty="0" smtClean="0">
                <a:latin typeface="楷体" panose="02010609060101010101" pitchFamily="49" charset="-122"/>
                <a:ea typeface="楷体" panose="02010609060101010101" pitchFamily="49" charset="-122"/>
              </a:rPr>
              <a:t>事說：有</a:t>
            </a:r>
            <a:r>
              <a:rPr lang="zh-TW" altLang="en-US" sz="5400" dirty="0">
                <a:latin typeface="楷体" panose="02010609060101010101" pitchFamily="49" charset="-122"/>
                <a:ea typeface="楷体" panose="02010609060101010101" pitchFamily="49" charset="-122"/>
              </a:rPr>
              <a:t>一個撒種的出去撒</a:t>
            </a:r>
            <a:r>
              <a:rPr lang="zh-TW" altLang="en-US" sz="5400" dirty="0" smtClean="0">
                <a:latin typeface="楷体" panose="02010609060101010101" pitchFamily="49" charset="-122"/>
                <a:ea typeface="楷体" panose="02010609060101010101" pitchFamily="49" charset="-122"/>
              </a:rPr>
              <a:t>種</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63671455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馬太福</a:t>
            </a:r>
            <a:r>
              <a:rPr lang="zh-TW" altLang="en-US" sz="5400" dirty="0" smtClean="0">
                <a:effectLst/>
                <a:latin typeface="楷体" panose="02010609060101010101" pitchFamily="49" charset="-122"/>
                <a:ea typeface="楷体" panose="02010609060101010101" pitchFamily="49" charset="-122"/>
              </a:rPr>
              <a:t>音 </a:t>
            </a:r>
            <a:r>
              <a:rPr lang="en-US" altLang="zh-TW" sz="5400" dirty="0" smtClean="0">
                <a:effectLst/>
                <a:latin typeface="楷体" panose="02010609060101010101" pitchFamily="49" charset="-122"/>
                <a:ea typeface="楷体" panose="02010609060101010101" pitchFamily="49" charset="-122"/>
              </a:rPr>
              <a:t>13:4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撒的時候，有的落在路旁，小鳥飛來就吃掉了。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113217466"/>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馬太福</a:t>
            </a:r>
            <a:r>
              <a:rPr lang="zh-TW" altLang="en-US" sz="5400" dirty="0" smtClean="0">
                <a:effectLst/>
                <a:latin typeface="楷体" panose="02010609060101010101" pitchFamily="49" charset="-122"/>
                <a:ea typeface="楷体" panose="02010609060101010101" pitchFamily="49" charset="-122"/>
              </a:rPr>
              <a:t>音 </a:t>
            </a:r>
            <a:r>
              <a:rPr lang="en-US" altLang="zh-TW" sz="5400" dirty="0" smtClean="0">
                <a:effectLst/>
                <a:latin typeface="楷体" panose="02010609060101010101" pitchFamily="49" charset="-122"/>
                <a:ea typeface="楷体" panose="02010609060101010101" pitchFamily="49" charset="-122"/>
              </a:rPr>
              <a:t>13:5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有的落在泥土不多的石地</a:t>
            </a:r>
            <a:r>
              <a:rPr lang="zh-TW" altLang="en-US" sz="5400" dirty="0" smtClean="0">
                <a:latin typeface="楷体" panose="02010609060101010101" pitchFamily="49" charset="-122"/>
                <a:ea typeface="楷体" panose="02010609060101010101" pitchFamily="49" charset="-122"/>
              </a:rPr>
              <a:t>上因</a:t>
            </a:r>
            <a:r>
              <a:rPr lang="zh-TW" altLang="en-US" sz="5400" dirty="0">
                <a:latin typeface="楷体" panose="02010609060101010101" pitchFamily="49" charset="-122"/>
                <a:ea typeface="楷体" panose="02010609060101010101" pitchFamily="49" charset="-122"/>
              </a:rPr>
              <a:t>為泥土不深，很快就長起來。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992066359"/>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馬太福</a:t>
            </a:r>
            <a:r>
              <a:rPr lang="zh-TW" altLang="en-US" sz="5400" dirty="0" smtClean="0">
                <a:effectLst/>
                <a:latin typeface="楷体" panose="02010609060101010101" pitchFamily="49" charset="-122"/>
                <a:ea typeface="楷体" panose="02010609060101010101" pitchFamily="49" charset="-122"/>
              </a:rPr>
              <a:t>音 </a:t>
            </a:r>
            <a:r>
              <a:rPr lang="en-US" altLang="zh-TW" sz="5400" dirty="0" smtClean="0">
                <a:effectLst/>
                <a:latin typeface="楷体" panose="02010609060101010101" pitchFamily="49" charset="-122"/>
                <a:ea typeface="楷体" panose="02010609060101010101" pitchFamily="49" charset="-122"/>
              </a:rPr>
              <a:t>13:6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但太陽一出來，就把它曬</a:t>
            </a:r>
            <a:r>
              <a:rPr lang="zh-TW" altLang="en-US" sz="5400" dirty="0" smtClean="0">
                <a:latin typeface="楷体" panose="02010609060101010101" pitchFamily="49" charset="-122"/>
                <a:ea typeface="楷体" panose="02010609060101010101" pitchFamily="49" charset="-122"/>
              </a:rPr>
              <a:t>乾又</a:t>
            </a:r>
            <a:r>
              <a:rPr lang="zh-TW" altLang="en-US" sz="5400" dirty="0">
                <a:latin typeface="楷体" panose="02010609060101010101" pitchFamily="49" charset="-122"/>
                <a:ea typeface="楷体" panose="02010609060101010101" pitchFamily="49" charset="-122"/>
              </a:rPr>
              <a:t>因為沒有根就枯萎了。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106587509"/>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馬太福</a:t>
            </a:r>
            <a:r>
              <a:rPr lang="zh-TW" altLang="en-US" sz="5400" dirty="0" smtClean="0">
                <a:effectLst/>
                <a:latin typeface="楷体" panose="02010609060101010101" pitchFamily="49" charset="-122"/>
                <a:ea typeface="楷体" panose="02010609060101010101" pitchFamily="49" charset="-122"/>
              </a:rPr>
              <a:t>音 </a:t>
            </a:r>
            <a:r>
              <a:rPr lang="en-US" altLang="zh-TW" sz="5400" dirty="0" smtClean="0">
                <a:effectLst/>
                <a:latin typeface="楷体" panose="02010609060101010101" pitchFamily="49" charset="-122"/>
                <a:ea typeface="楷体" panose="02010609060101010101" pitchFamily="49" charset="-122"/>
              </a:rPr>
              <a:t>13:7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有的落在荊棘裡，荊棘長大了，就把它擠住。</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52356797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216</TotalTime>
  <Words>3312</Words>
  <Application>Microsoft Office PowerPoint</Application>
  <PresentationFormat>On-screen Show (4:3)</PresentationFormat>
  <Paragraphs>143</Paragraphs>
  <Slides>24</Slides>
  <Notes>24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24</vt:i4>
      </vt:variant>
    </vt:vector>
  </HeadingPairs>
  <TitlesOfParts>
    <vt:vector size="32" baseType="lpstr">
      <vt:lpstr>楷体</vt:lpstr>
      <vt:lpstr>Arial</vt:lpstr>
      <vt:lpstr>Calibri</vt:lpstr>
      <vt:lpstr>Courier New</vt:lpstr>
      <vt:lpstr>Trebuchet MS</vt:lpstr>
      <vt:lpstr>Wingdings</vt:lpstr>
      <vt:lpstr>1_Purple Template 1 Trebuchet</vt:lpstr>
      <vt:lpstr>White with Courier font for code slides</vt:lpstr>
      <vt:lpstr>【紐約聖教會主日崇拜】 07/19/2015 《轉移重心的人生》 尤陽生 牧師</vt:lpstr>
      <vt:lpstr>馬太福音 13:1-9,12,16-23 11:21,23 12:41-42</vt:lpstr>
      <vt:lpstr>馬太福音 13:1</vt:lpstr>
      <vt:lpstr>馬太福音 13:2</vt:lpstr>
      <vt:lpstr>馬太福音 13:3</vt:lpstr>
      <vt:lpstr>馬太福音 13:4</vt:lpstr>
      <vt:lpstr>馬太福音 13:5</vt:lpstr>
      <vt:lpstr>馬太福音 13:6</vt:lpstr>
      <vt:lpstr>馬太福音 13:7</vt:lpstr>
      <vt:lpstr>馬太福音 13:8</vt:lpstr>
      <vt:lpstr>馬太福音 13:9</vt:lpstr>
      <vt:lpstr>馬太福音 13:12</vt:lpstr>
      <vt:lpstr>馬太福音 13:16</vt:lpstr>
      <vt:lpstr>馬太福音 13:17</vt:lpstr>
      <vt:lpstr>馬太福音 13:18</vt:lpstr>
      <vt:lpstr>馬太福音 13:19</vt:lpstr>
      <vt:lpstr>馬太福音 13:20</vt:lpstr>
      <vt:lpstr>馬太福音 13:21</vt:lpstr>
      <vt:lpstr>馬太福音 13:22</vt:lpstr>
      <vt:lpstr>馬太福音 13:23</vt:lpstr>
      <vt:lpstr>馬太福音 11:21</vt:lpstr>
      <vt:lpstr>馬太福音 11:23</vt:lpstr>
      <vt:lpstr>馬太福音 12:41</vt:lpstr>
      <vt:lpstr>馬太福音 12:42</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46</cp:revision>
  <dcterms:created xsi:type="dcterms:W3CDTF">2015-02-07T13:24:58Z</dcterms:created>
  <dcterms:modified xsi:type="dcterms:W3CDTF">2015-07-17T01:20:56Z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