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9"/>
  </p:notesMasterIdLst>
  <p:sldIdLst>
    <p:sldId id="257" r:id="rId4"/>
    <p:sldId id="266" r:id="rId5"/>
    <p:sldId id="258" r:id="rId6"/>
    <p:sldId id="268" r:id="rId7"/>
    <p:sldId id="269" r:id="rId8"/>
    <p:sldId id="270" r:id="rId9"/>
    <p:sldId id="271" r:id="rId10"/>
    <p:sldId id="267" r:id="rId11"/>
    <p:sldId id="259" r:id="rId12"/>
    <p:sldId id="260" r:id="rId13"/>
    <p:sldId id="261" r:id="rId14"/>
    <p:sldId id="262" r:id="rId15"/>
    <p:sldId id="263" r:id="rId16"/>
    <p:sldId id="272" r:id="rId17"/>
    <p:sldId id="273" r:id="rId18"/>
    <p:sldId id="274" r:id="rId19"/>
    <p:sldId id="275" r:id="rId20"/>
    <p:sldId id="276" r:id="rId21"/>
    <p:sldId id="277" r:id="rId22"/>
    <p:sldId id="278" r:id="rId23"/>
    <p:sldId id="279" r:id="rId24"/>
    <p:sldId id="280" r:id="rId25"/>
    <p:sldId id="281" r:id="rId26"/>
    <p:sldId id="264"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307"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385712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705589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388369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449883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841461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12879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067847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028981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882096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265219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20442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2566591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4232912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33360398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22217726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39895208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1647853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9951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06602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761650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904082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623575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6/5/2015 11:42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910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681913" cy="48006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06/07/2015</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教會增長中的困難</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尤陽生 牧師</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彼得說：“亞拿尼亞，為甚麼撒但充滿了你的心，使你欺騙聖靈，私底下把賣地的錢留了一部分呢？</a:t>
            </a:r>
          </a:p>
        </p:txBody>
      </p:sp>
    </p:spTree>
    <p:extLst>
      <p:ext uri="{BB962C8B-B14F-4D97-AF65-F5344CB8AC3E}">
        <p14:creationId xmlns:p14="http://schemas.microsoft.com/office/powerpoint/2010/main" val="353583526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田地還沒有賣，不是你自己的嗎？既然賣了，所得的錢不是由你作主嗎？你為甚麼存心這樣作呢？你這不是欺騙人，而是欺騙　神。”</a:t>
            </a:r>
          </a:p>
        </p:txBody>
      </p:sp>
    </p:spTree>
    <p:extLst>
      <p:ext uri="{BB962C8B-B14F-4D97-AF65-F5344CB8AC3E}">
        <p14:creationId xmlns:p14="http://schemas.microsoft.com/office/powerpoint/2010/main" val="295426057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亞拿尼亞一聽見這話，就仆倒斷了氣。所有聽見的人都十分害怕。</a:t>
            </a:r>
          </a:p>
        </p:txBody>
      </p:sp>
    </p:spTree>
    <p:extLst>
      <p:ext uri="{BB962C8B-B14F-4D97-AF65-F5344CB8AC3E}">
        <p14:creationId xmlns:p14="http://schemas.microsoft.com/office/powerpoint/2010/main" val="33364290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有幾個青年人來把他包好，抬出去埋了。</a:t>
            </a:r>
          </a:p>
        </p:txBody>
      </p:sp>
    </p:spTree>
    <p:extLst>
      <p:ext uri="{BB962C8B-B14F-4D97-AF65-F5344CB8AC3E}">
        <p14:creationId xmlns:p14="http://schemas.microsoft.com/office/powerpoint/2010/main" val="43067227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9624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大約三小時之後，亞拿尼亞的妻子進來，還不知道發生了甚麼事。</a:t>
            </a:r>
          </a:p>
        </p:txBody>
      </p:sp>
    </p:spTree>
    <p:extLst>
      <p:ext uri="{BB962C8B-B14F-4D97-AF65-F5344CB8AC3E}">
        <p14:creationId xmlns:p14="http://schemas.microsoft.com/office/powerpoint/2010/main" val="305661073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彼得問她：“你告訴我，你們賣田地的錢，就是這麼多嗎？”她說：“是的，就是這麼多。”</a:t>
            </a:r>
          </a:p>
        </p:txBody>
      </p:sp>
    </p:spTree>
    <p:extLst>
      <p:ext uri="{BB962C8B-B14F-4D97-AF65-F5344CB8AC3E}">
        <p14:creationId xmlns:p14="http://schemas.microsoft.com/office/powerpoint/2010/main" val="115744968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彼得說</a:t>
            </a:r>
            <a:r>
              <a:rPr lang="zh-TW" altLang="en-US" sz="5400" dirty="0" smtClean="0">
                <a:latin typeface="楷体" panose="02010609060101010101" pitchFamily="49" charset="-122"/>
                <a:ea typeface="楷体" panose="02010609060101010101" pitchFamily="49" charset="-122"/>
              </a:rPr>
              <a:t>：</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們為甚麼串同試探主的靈呢？你看，埋你丈夫的人的腳，已經到了門口，他們也要把你抬出</a:t>
            </a:r>
            <a:r>
              <a:rPr lang="zh-TW" altLang="en-US" sz="5400" dirty="0" smtClean="0">
                <a:latin typeface="楷体" panose="02010609060101010101" pitchFamily="49" charset="-122"/>
                <a:ea typeface="楷体" panose="02010609060101010101" pitchFamily="49" charset="-122"/>
              </a:rPr>
              <a:t>去</a:t>
            </a:r>
            <a:r>
              <a:rPr lang="en-US" altLang="zh-TW" sz="5400" dirty="0" smtClean="0">
                <a:latin typeface="楷体" panose="02010609060101010101" pitchFamily="49" charset="-122"/>
                <a:ea typeface="楷体" panose="02010609060101010101" pitchFamily="49" charset="-122"/>
              </a:rPr>
              <a:t>"</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6150527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她立刻就仆倒在彼得腳前，斷了氣。那些青年人進來，發現她死了，把她也抬出</a:t>
            </a:r>
            <a:r>
              <a:rPr lang="zh-TW" altLang="en-US" sz="5400" dirty="0" smtClean="0">
                <a:latin typeface="楷体" panose="02010609060101010101" pitchFamily="49" charset="-122"/>
                <a:ea typeface="楷体" panose="02010609060101010101" pitchFamily="49" charset="-122"/>
              </a:rPr>
              <a:t>去</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埋</a:t>
            </a:r>
            <a:r>
              <a:rPr lang="zh-TW" altLang="en-US" sz="5400" dirty="0">
                <a:latin typeface="楷体" panose="02010609060101010101" pitchFamily="49" charset="-122"/>
                <a:ea typeface="楷体" panose="02010609060101010101" pitchFamily="49" charset="-122"/>
              </a:rPr>
              <a:t>在她丈夫旁邊。</a:t>
            </a:r>
          </a:p>
        </p:txBody>
      </p:sp>
    </p:spTree>
    <p:extLst>
      <p:ext uri="{BB962C8B-B14F-4D97-AF65-F5344CB8AC3E}">
        <p14:creationId xmlns:p14="http://schemas.microsoft.com/office/powerpoint/2010/main" val="228973090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全體會眾和所有聽見這事的人，都很害怕。</a:t>
            </a:r>
          </a:p>
        </p:txBody>
      </p:sp>
    </p:spTree>
    <p:extLst>
      <p:ext uri="{BB962C8B-B14F-4D97-AF65-F5344CB8AC3E}">
        <p14:creationId xmlns:p14="http://schemas.microsoft.com/office/powerpoint/2010/main" val="2604197096"/>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利未</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10:1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亞倫的兒子拿答和亞比戶各拿著自己的香爐，盛上火，加上香，在耶和華面前獻上平常的火，是耶和華沒有命令他們獻的。</a:t>
            </a:r>
          </a:p>
        </p:txBody>
      </p:sp>
    </p:spTree>
    <p:extLst>
      <p:ext uri="{BB962C8B-B14F-4D97-AF65-F5344CB8AC3E}">
        <p14:creationId xmlns:p14="http://schemas.microsoft.com/office/powerpoint/2010/main" val="124323791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681913" cy="41910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使徒行傳 </a:t>
            </a:r>
            <a:r>
              <a:rPr lang="en-US" altLang="zh-TW" dirty="0" smtClean="0">
                <a:effectLst/>
                <a:latin typeface="楷体" panose="02010609060101010101" pitchFamily="49" charset="-122"/>
                <a:ea typeface="楷体" panose="02010609060101010101" pitchFamily="49" charset="-122"/>
              </a:rPr>
              <a:t>4:33-5:11</a:t>
            </a:r>
            <a:br>
              <a:rPr lang="en-US" altLang="zh-TW" dirty="0" smtClean="0">
                <a:effectLst/>
                <a:latin typeface="楷体" panose="02010609060101010101" pitchFamily="49" charset="-122"/>
                <a:ea typeface="楷体" panose="02010609060101010101" pitchFamily="49" charset="-122"/>
              </a:rPr>
            </a:br>
            <a:r>
              <a:rPr lang="zh-CN" altLang="en-US" dirty="0">
                <a:effectLst/>
                <a:latin typeface="楷体" panose="02010609060101010101" pitchFamily="49" charset="-122"/>
                <a:ea typeface="楷体" panose="02010609060101010101" pitchFamily="49" charset="-122"/>
              </a:rPr>
              <a:t>利未</a:t>
            </a:r>
            <a:r>
              <a:rPr lang="zh-CN" altLang="en-US" dirty="0" smtClean="0">
                <a:effectLst/>
                <a:latin typeface="楷体" panose="02010609060101010101" pitchFamily="49" charset="-122"/>
                <a:ea typeface="楷体" panose="02010609060101010101" pitchFamily="49" charset="-122"/>
              </a:rPr>
              <a:t>記 </a:t>
            </a:r>
            <a:r>
              <a:rPr lang="en-US" altLang="zh-CN" dirty="0" smtClean="0">
                <a:effectLst/>
                <a:latin typeface="楷体" panose="02010609060101010101" pitchFamily="49" charset="-122"/>
                <a:ea typeface="楷体" panose="02010609060101010101" pitchFamily="49" charset="-122"/>
              </a:rPr>
              <a:t>10:1-3</a:t>
            </a:r>
            <a:br>
              <a:rPr lang="en-US" altLang="zh-CN" dirty="0" smtClean="0">
                <a:effectLst/>
                <a:latin typeface="楷体" panose="02010609060101010101" pitchFamily="49" charset="-122"/>
                <a:ea typeface="楷体" panose="02010609060101010101" pitchFamily="49" charset="-122"/>
              </a:rPr>
            </a:br>
            <a:r>
              <a:rPr lang="zh-CN" altLang="en-US" dirty="0">
                <a:effectLst/>
                <a:latin typeface="楷体" panose="02010609060101010101" pitchFamily="49" charset="-122"/>
                <a:ea typeface="楷体" panose="02010609060101010101" pitchFamily="49" charset="-122"/>
              </a:rPr>
              <a:t>民數</a:t>
            </a:r>
            <a:r>
              <a:rPr lang="zh-CN" altLang="en-US" dirty="0" smtClean="0">
                <a:effectLst/>
                <a:latin typeface="楷体" panose="02010609060101010101" pitchFamily="49" charset="-122"/>
                <a:ea typeface="楷体" panose="02010609060101010101" pitchFamily="49" charset="-122"/>
              </a:rPr>
              <a:t>記 </a:t>
            </a:r>
            <a:r>
              <a:rPr lang="en-US" altLang="zh-CN" dirty="0" smtClean="0">
                <a:effectLst/>
                <a:latin typeface="楷体" panose="02010609060101010101" pitchFamily="49" charset="-122"/>
                <a:ea typeface="楷体" panose="02010609060101010101" pitchFamily="49" charset="-122"/>
              </a:rPr>
              <a:t>12:1-2</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出埃及記 </a:t>
            </a:r>
            <a:r>
              <a:rPr lang="en-US" altLang="zh-TW" dirty="0" smtClean="0">
                <a:effectLst/>
                <a:latin typeface="楷体" panose="02010609060101010101" pitchFamily="49" charset="-122"/>
                <a:ea typeface="楷体" panose="02010609060101010101" pitchFamily="49" charset="-122"/>
              </a:rPr>
              <a:t>29:43</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以弗所書 </a:t>
            </a:r>
            <a:r>
              <a:rPr lang="en-US" altLang="zh-TW" dirty="0" smtClean="0">
                <a:effectLst/>
                <a:latin typeface="楷体" panose="02010609060101010101" pitchFamily="49" charset="-122"/>
                <a:ea typeface="楷体" panose="02010609060101010101" pitchFamily="49" charset="-122"/>
              </a:rPr>
              <a:t>3:21</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43265898"/>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利未</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10:2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那時有火從耶和華面前出</a:t>
            </a:r>
            <a:r>
              <a:rPr lang="zh-TW" altLang="en-US" sz="5400" dirty="0" smtClean="0">
                <a:latin typeface="楷体" panose="02010609060101010101" pitchFamily="49" charset="-122"/>
                <a:ea typeface="楷体" panose="02010609060101010101" pitchFamily="49" charset="-122"/>
              </a:rPr>
              <a:t>來</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把</a:t>
            </a:r>
            <a:r>
              <a:rPr lang="zh-TW" altLang="en-US" sz="5400" dirty="0">
                <a:latin typeface="楷体" panose="02010609060101010101" pitchFamily="49" charset="-122"/>
                <a:ea typeface="楷体" panose="02010609060101010101" pitchFamily="49" charset="-122"/>
              </a:rPr>
              <a:t>他們燒滅，他們就死在耶和華面前。</a:t>
            </a:r>
          </a:p>
        </p:txBody>
      </p:sp>
    </p:spTree>
    <p:extLst>
      <p:ext uri="{BB962C8B-B14F-4D97-AF65-F5344CB8AC3E}">
        <p14:creationId xmlns:p14="http://schemas.microsoft.com/office/powerpoint/2010/main" val="326336987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利未</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10:3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87382"/>
          </a:xfrm>
        </p:spPr>
        <p:txBody>
          <a:bodyPr/>
          <a:lstStyle/>
          <a:p>
            <a:pPr marL="0" indent="0" algn="ctr">
              <a:buNone/>
            </a:pPr>
            <a:r>
              <a:rPr lang="zh-TW" altLang="en-US" sz="5400" dirty="0">
                <a:latin typeface="楷体" panose="02010609060101010101" pitchFamily="49" charset="-122"/>
                <a:ea typeface="楷体" panose="02010609060101010101" pitchFamily="49" charset="-122"/>
              </a:rPr>
              <a:t>於是摩西對亞倫說：“這就是耶和華曾經告訴我們的，他說：‘在親近我的人中，我要顯為聖，在眾人面前，我要得榮耀。’”亞倫就默然無語。</a:t>
            </a:r>
          </a:p>
        </p:txBody>
      </p:sp>
    </p:spTree>
    <p:extLst>
      <p:ext uri="{BB962C8B-B14F-4D97-AF65-F5344CB8AC3E}">
        <p14:creationId xmlns:p14="http://schemas.microsoft.com/office/powerpoint/2010/main" val="287409122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民數</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米利暗和亞倫，為了摩西所娶的古實女子的緣故，就出言反對摩西，因為他娶了一個古實女子為妻。</a:t>
            </a:r>
          </a:p>
        </p:txBody>
      </p:sp>
    </p:spTree>
    <p:extLst>
      <p:ext uri="{BB962C8B-B14F-4D97-AF65-F5344CB8AC3E}">
        <p14:creationId xmlns:p14="http://schemas.microsoft.com/office/powerpoint/2010/main" val="115977744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民數</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他們說：“難道耶和華單單與摩西說話，不也與我們說話嗎？”這話耶和華聽見</a:t>
            </a:r>
            <a:r>
              <a:rPr lang="zh-TW" altLang="en-US" sz="5400" dirty="0" smtClean="0">
                <a:latin typeface="楷体" panose="02010609060101010101" pitchFamily="49" charset="-122"/>
                <a:ea typeface="楷体" panose="02010609060101010101" pitchFamily="49" charset="-122"/>
              </a:rPr>
              <a:t>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0531601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a:effectLst/>
                <a:latin typeface="楷体" panose="02010609060101010101" pitchFamily="49" charset="-122"/>
                <a:ea typeface="楷体" panose="02010609060101010101" pitchFamily="49" charset="-122"/>
              </a:rPr>
              <a:t>29:43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我要在那裡與以色列人相</a:t>
            </a:r>
            <a:r>
              <a:rPr lang="zh-TW" altLang="en-US" sz="5400" dirty="0" smtClean="0">
                <a:latin typeface="楷体" panose="02010609060101010101" pitchFamily="49" charset="-122"/>
                <a:ea typeface="楷体" panose="02010609060101010101" pitchFamily="49" charset="-122"/>
              </a:rPr>
              <a:t>會</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會</a:t>
            </a:r>
            <a:r>
              <a:rPr lang="zh-TW" altLang="en-US" sz="5400" dirty="0">
                <a:latin typeface="楷体" panose="02010609060101010101" pitchFamily="49" charset="-122"/>
                <a:ea typeface="楷体" panose="02010609060101010101" pitchFamily="49" charset="-122"/>
              </a:rPr>
              <a:t>幕就會因我的榮耀被尊為聖。</a:t>
            </a:r>
          </a:p>
        </p:txBody>
      </p:sp>
    </p:spTree>
    <p:extLst>
      <p:ext uri="{BB962C8B-B14F-4D97-AF65-F5344CB8AC3E}">
        <p14:creationId xmlns:p14="http://schemas.microsoft.com/office/powerpoint/2010/main" val="823174152"/>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以弗所書 </a:t>
            </a:r>
            <a:r>
              <a:rPr lang="en-US" altLang="zh-TW" sz="5400" dirty="0">
                <a:effectLst/>
                <a:latin typeface="楷体" panose="02010609060101010101" pitchFamily="49" charset="-122"/>
                <a:ea typeface="楷体" panose="02010609060101010101" pitchFamily="49" charset="-122"/>
              </a:rPr>
              <a:t>3:21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願榮耀在教會中和基督耶穌裡歸給他，直到萬代，永世無窮。阿們。</a:t>
            </a:r>
          </a:p>
        </p:txBody>
      </p:sp>
    </p:spTree>
    <p:extLst>
      <p:ext uri="{BB962C8B-B14F-4D97-AF65-F5344CB8AC3E}">
        <p14:creationId xmlns:p14="http://schemas.microsoft.com/office/powerpoint/2010/main" val="158801248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使徒大有能力，為主耶穌的復活作見證，眾人都蒙了大恩。</a:t>
            </a: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他們中間沒有一個有缺乏</a:t>
            </a:r>
            <a:r>
              <a:rPr lang="zh-TW" altLang="en-US" sz="5400" dirty="0" smtClean="0">
                <a:latin typeface="楷体" panose="02010609060101010101" pitchFamily="49" charset="-122"/>
                <a:ea typeface="楷体" panose="02010609060101010101" pitchFamily="49" charset="-122"/>
              </a:rPr>
              <a:t>的</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為凡有田產房屋的都賣</a:t>
            </a:r>
            <a:r>
              <a:rPr lang="zh-TW" altLang="en-US" sz="5400" dirty="0" smtClean="0">
                <a:latin typeface="楷体" panose="02010609060101010101" pitchFamily="49" charset="-122"/>
                <a:ea typeface="楷体" panose="02010609060101010101" pitchFamily="49" charset="-122"/>
              </a:rPr>
              <a:t>了</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把</a:t>
            </a:r>
            <a:r>
              <a:rPr lang="zh-TW" altLang="en-US" sz="5400" dirty="0">
                <a:latin typeface="楷体" panose="02010609060101010101" pitchFamily="49" charset="-122"/>
                <a:ea typeface="楷体" panose="02010609060101010101" pitchFamily="49" charset="-122"/>
              </a:rPr>
              <a:t>得到的錢拿</a:t>
            </a:r>
            <a:r>
              <a:rPr lang="zh-TW" altLang="en-US" sz="5400" dirty="0" smtClean="0">
                <a:latin typeface="楷体" panose="02010609060101010101" pitchFamily="49" charset="-122"/>
                <a:ea typeface="楷体" panose="02010609060101010101" pitchFamily="49" charset="-122"/>
              </a:rPr>
              <a:t>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9105746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放在使徒腳前，照著各人的需要來分配。</a:t>
            </a:r>
          </a:p>
        </p:txBody>
      </p:sp>
    </p:spTree>
    <p:extLst>
      <p:ext uri="{BB962C8B-B14F-4D97-AF65-F5344CB8AC3E}">
        <p14:creationId xmlns:p14="http://schemas.microsoft.com/office/powerpoint/2010/main" val="310172650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有一個人名叫約瑟，使徒稱他為巴拿巴，就</a:t>
            </a:r>
            <a:r>
              <a:rPr lang="zh-TW" altLang="en-US" sz="5400" dirty="0" smtClean="0">
                <a:latin typeface="楷体" panose="02010609060101010101" pitchFamily="49" charset="-122"/>
                <a:ea typeface="楷体" panose="02010609060101010101" pitchFamily="49" charset="-122"/>
              </a:rPr>
              <a:t>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安</a:t>
            </a:r>
            <a:r>
              <a:rPr lang="zh-TW" altLang="en-US" sz="5400" dirty="0">
                <a:latin typeface="楷体" panose="02010609060101010101" pitchFamily="49" charset="-122"/>
                <a:ea typeface="楷体" panose="02010609060101010101" pitchFamily="49" charset="-122"/>
              </a:rPr>
              <a:t>慰</a:t>
            </a:r>
            <a:r>
              <a:rPr lang="zh-TW" altLang="en-US" sz="5400" dirty="0" smtClean="0">
                <a:latin typeface="楷体" panose="02010609060101010101" pitchFamily="49" charset="-122"/>
                <a:ea typeface="楷体" panose="02010609060101010101" pitchFamily="49" charset="-122"/>
              </a:rPr>
              <a:t>者</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意思，他是個利未人，生在塞浦路斯。</a:t>
            </a:r>
          </a:p>
        </p:txBody>
      </p:sp>
    </p:spTree>
    <p:extLst>
      <p:ext uri="{BB962C8B-B14F-4D97-AF65-F5344CB8AC3E}">
        <p14:creationId xmlns:p14="http://schemas.microsoft.com/office/powerpoint/2010/main" val="219839425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他賣掉了自己的田地，把錢拿來，放在使徒的腳前。</a:t>
            </a:r>
          </a:p>
        </p:txBody>
      </p:sp>
    </p:spTree>
    <p:extLst>
      <p:ext uri="{BB962C8B-B14F-4D97-AF65-F5344CB8AC3E}">
        <p14:creationId xmlns:p14="http://schemas.microsoft.com/office/powerpoint/2010/main" val="86546968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a:effectLst/>
                <a:latin typeface="楷体" panose="02010609060101010101" pitchFamily="49" charset="-122"/>
                <a:ea typeface="楷体" panose="02010609060101010101" pitchFamily="49" charset="-122"/>
              </a:rPr>
              <a:t>5:1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有一個人名叫亞拿尼亞，同他妻子撒非拉，把田產賣</a:t>
            </a:r>
            <a:r>
              <a:rPr lang="zh-TW" altLang="en-US" sz="5400" dirty="0" smtClean="0">
                <a:latin typeface="楷体" panose="02010609060101010101" pitchFamily="49" charset="-122"/>
                <a:ea typeface="楷体" panose="02010609060101010101" pitchFamily="49" charset="-122"/>
              </a:rPr>
              <a:t>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6148681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他私底下把錢留了一部分，妻子也知道這件事。他把其餘的一部分帶來，放在使徒的腳前。</a:t>
            </a:r>
          </a:p>
        </p:txBody>
      </p:sp>
    </p:spTree>
    <p:extLst>
      <p:ext uri="{BB962C8B-B14F-4D97-AF65-F5344CB8AC3E}">
        <p14:creationId xmlns:p14="http://schemas.microsoft.com/office/powerpoint/2010/main" val="195520454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193</TotalTime>
  <Words>3237</Words>
  <Application>Microsoft Office PowerPoint</Application>
  <PresentationFormat>On-screen Show (4:3)</PresentationFormat>
  <Paragraphs>148</Paragraphs>
  <Slides>25</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06/07/2015 《教會增長中的困難》 尤陽生 牧師</vt:lpstr>
      <vt:lpstr>使徒行傳 4:33-5:11 利未記 10:1-3 民數記 12:1-2 出埃及記 29:43 以弗所書 3:21</vt:lpstr>
      <vt:lpstr>使徒行傳 4:33</vt:lpstr>
      <vt:lpstr>使徒行傳 4:34</vt:lpstr>
      <vt:lpstr>使徒行傳 4:35</vt:lpstr>
      <vt:lpstr>使徒行傳 4:36</vt:lpstr>
      <vt:lpstr>使徒行傳 4:37</vt:lpstr>
      <vt:lpstr>使徒行傳 5:1</vt:lpstr>
      <vt:lpstr>使徒行傳 5:2</vt:lpstr>
      <vt:lpstr>使徒行傳 5:3</vt:lpstr>
      <vt:lpstr>使徒行傳 5:4</vt:lpstr>
      <vt:lpstr>使徒行傳 5:5</vt:lpstr>
      <vt:lpstr>使徒行傳 5:6</vt:lpstr>
      <vt:lpstr>使徒行傳 5:7</vt:lpstr>
      <vt:lpstr>使徒行傳 5:8</vt:lpstr>
      <vt:lpstr>使徒行傳 5:9</vt:lpstr>
      <vt:lpstr>使徒行傳 5:10</vt:lpstr>
      <vt:lpstr>使徒行傳 5:11</vt:lpstr>
      <vt:lpstr>利未記 10:1</vt:lpstr>
      <vt:lpstr>利未記 10:2</vt:lpstr>
      <vt:lpstr>利未記 10:3</vt:lpstr>
      <vt:lpstr>民數記 12:1</vt:lpstr>
      <vt:lpstr>民數記 12:2</vt:lpstr>
      <vt:lpstr>出埃及記 29:43</vt:lpstr>
      <vt:lpstr>以弗所書 3:21</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Administrator</cp:lastModifiedBy>
  <cp:revision>38</cp:revision>
  <dcterms:created xsi:type="dcterms:W3CDTF">2015-02-07T13:24:58Z</dcterms:created>
  <dcterms:modified xsi:type="dcterms:W3CDTF">2015-06-06T03:42:14Z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