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3"/>
  </p:notesMasterIdLst>
  <p:sldIdLst>
    <p:sldId id="265" r:id="rId4"/>
    <p:sldId id="266" r:id="rId5"/>
    <p:sldId id="267" r:id="rId6"/>
    <p:sldId id="268" r:id="rId7"/>
    <p:sldId id="269" r:id="rId8"/>
    <p:sldId id="272" r:id="rId9"/>
    <p:sldId id="273" r:id="rId10"/>
    <p:sldId id="270" r:id="rId11"/>
    <p:sldId id="27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6" y="-3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3/20/2015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3/20/2015 6:09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3/20/2015 6:24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3/20/2015 6:24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3/20/2015 6:09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3/20/2015 6:25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3/20/2015 6:26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3/20/2015 6:26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3/20/2015 6:09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3/20/2015 6:26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752600"/>
            <a:ext cx="7681913" cy="1675895"/>
          </a:xfrm>
        </p:spPr>
        <p:txBody>
          <a:bodyPr/>
          <a:lstStyle/>
          <a:p>
            <a:pPr algn="ctr">
              <a:lnSpc>
                <a:spcPct val="100000"/>
              </a:lnSpc>
            </a:pPr>
            <a:r>
              <a:rPr lang="zh-TW" altLang="en-US" dirty="0" smtClean="0">
                <a:effectLst/>
                <a:latin typeface="楷体" panose="02010609060101010101" pitchFamily="49" charset="-122"/>
                <a:ea typeface="楷体" panose="02010609060101010101" pitchFamily="49" charset="-122"/>
              </a:rPr>
              <a:t>主，我願像祢</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zh-TW" altLang="en-US" dirty="0">
                <a:effectLst/>
                <a:latin typeface="楷体" panose="02010609060101010101" pitchFamily="49" charset="-122"/>
                <a:ea typeface="楷体" panose="02010609060101010101" pitchFamily="49" charset="-122"/>
              </a:rPr>
              <a:t>（生命聖</a:t>
            </a:r>
            <a:r>
              <a:rPr lang="zh-TW" altLang="en-US" dirty="0" smtClean="0">
                <a:effectLst/>
                <a:latin typeface="楷体" panose="02010609060101010101" pitchFamily="49" charset="-122"/>
                <a:ea typeface="楷体" panose="02010609060101010101" pitchFamily="49" charset="-122"/>
              </a:rPr>
              <a:t>詩</a:t>
            </a:r>
            <a:r>
              <a:rPr lang="en-US" altLang="zh-TW" dirty="0" smtClean="0">
                <a:effectLst/>
                <a:latin typeface="楷体" panose="02010609060101010101" pitchFamily="49" charset="-122"/>
                <a:ea typeface="楷体" panose="02010609060101010101" pitchFamily="49" charset="-122"/>
              </a:rPr>
              <a:t>391</a:t>
            </a:r>
            <a:r>
              <a:rPr lang="zh-TW" altLang="en-US" dirty="0" smtClean="0">
                <a:effectLst/>
                <a:latin typeface="楷体" panose="02010609060101010101" pitchFamily="49" charset="-122"/>
                <a:ea typeface="楷体" panose="02010609060101010101" pitchFamily="49" charset="-122"/>
              </a:rPr>
              <a:t>首）</a:t>
            </a:r>
            <a:endParaRPr lang="zh-TW" altLang="en-US" sz="5400" dirty="0">
              <a:effectLst/>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903901642"/>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主，我願像祢</a:t>
            </a:r>
            <a:endParaRPr lang="zh-TW" altLang="en-US" sz="6000" dirty="0">
              <a:effectLst/>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411552"/>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1</a:t>
            </a:r>
            <a:r>
              <a:rPr lang="zh-TW" altLang="en-US" sz="5400" dirty="0">
                <a:latin typeface="楷体" panose="02010609060101010101" pitchFamily="49" charset="-122"/>
                <a:ea typeface="楷体" panose="02010609060101010101" pitchFamily="49" charset="-122"/>
              </a:rPr>
              <a:t> 榮耀的救主 我深願像祢</a:t>
            </a:r>
          </a:p>
          <a:p>
            <a:pPr marL="0" indent="0" algn="ctr">
              <a:buNone/>
            </a:pPr>
            <a:r>
              <a:rPr lang="zh-TW" altLang="en-US" sz="5400" dirty="0">
                <a:latin typeface="楷体" panose="02010609060101010101" pitchFamily="49" charset="-122"/>
                <a:ea typeface="楷体" panose="02010609060101010101" pitchFamily="49" charset="-122"/>
              </a:rPr>
              <a:t>這是</a:t>
            </a:r>
            <a:r>
              <a:rPr lang="zh-TW" altLang="en-US" sz="5400" dirty="0" smtClean="0">
                <a:latin typeface="楷体" panose="02010609060101010101" pitchFamily="49" charset="-122"/>
                <a:ea typeface="楷体" panose="02010609060101010101" pitchFamily="49" charset="-122"/>
              </a:rPr>
              <a:t>我禱告 我的盼望</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我甘願捨</a:t>
            </a:r>
            <a:r>
              <a:rPr lang="zh-TW" altLang="en-US" sz="5400" dirty="0" smtClean="0">
                <a:latin typeface="楷体" panose="02010609060101010101" pitchFamily="49" charset="-122"/>
                <a:ea typeface="楷体" panose="02010609060101010101" pitchFamily="49" charset="-122"/>
              </a:rPr>
              <a:t>棄世</a:t>
            </a:r>
            <a:r>
              <a:rPr lang="zh-TW" altLang="en-US" sz="5400" dirty="0">
                <a:latin typeface="楷体" panose="02010609060101010101" pitchFamily="49" charset="-122"/>
                <a:ea typeface="楷体" panose="02010609060101010101" pitchFamily="49" charset="-122"/>
              </a:rPr>
              <a:t>上的財寶</a:t>
            </a:r>
          </a:p>
          <a:p>
            <a:pPr marL="0" indent="0" algn="ctr">
              <a:buNone/>
            </a:pPr>
            <a:r>
              <a:rPr lang="zh-TW" altLang="en-US" sz="5400" dirty="0">
                <a:latin typeface="楷体" panose="02010609060101010101" pitchFamily="49" charset="-122"/>
                <a:ea typeface="楷体" panose="02010609060101010101" pitchFamily="49" charset="-122"/>
              </a:rPr>
              <a:t>披戴主基</a:t>
            </a:r>
            <a:r>
              <a:rPr lang="zh-TW" altLang="en-US" sz="5400" dirty="0" smtClean="0">
                <a:latin typeface="楷体" panose="02010609060101010101" pitchFamily="49" charset="-122"/>
                <a:ea typeface="楷体" panose="02010609060101010101" pitchFamily="49" charset="-122"/>
              </a:rPr>
              <a:t>督完</a:t>
            </a:r>
            <a:r>
              <a:rPr lang="zh-TW" altLang="en-US" sz="5400" dirty="0">
                <a:latin typeface="楷体" panose="02010609060101010101" pitchFamily="49" charset="-122"/>
                <a:ea typeface="楷体" panose="02010609060101010101" pitchFamily="49" charset="-122"/>
              </a:rPr>
              <a:t>美形像</a:t>
            </a:r>
          </a:p>
        </p:txBody>
      </p:sp>
    </p:spTree>
    <p:extLst>
      <p:ext uri="{BB962C8B-B14F-4D97-AF65-F5344CB8AC3E}">
        <p14:creationId xmlns:p14="http://schemas.microsoft.com/office/powerpoint/2010/main" val="2278224962"/>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主，我願像祢</a:t>
            </a:r>
            <a:endParaRPr lang="zh-TW" altLang="en-US" sz="6000" dirty="0">
              <a:effectLst/>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411552"/>
            <a:ext cx="8382000" cy="4404283"/>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主 我</a:t>
            </a:r>
            <a:r>
              <a:rPr lang="zh-TW" altLang="en-US" sz="5400" dirty="0">
                <a:latin typeface="楷体" panose="02010609060101010101" pitchFamily="49" charset="-122"/>
                <a:ea typeface="楷体" panose="02010609060101010101" pitchFamily="49" charset="-122"/>
              </a:rPr>
              <a:t>願像</a:t>
            </a:r>
            <a:r>
              <a:rPr lang="zh-TW" altLang="en-US" sz="5400" dirty="0" smtClean="0">
                <a:latin typeface="楷体" panose="02010609060101010101" pitchFamily="49" charset="-122"/>
                <a:ea typeface="楷体" panose="02010609060101010101" pitchFamily="49" charset="-122"/>
              </a:rPr>
              <a:t>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主 </a:t>
            </a: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願像</a:t>
            </a:r>
            <a:r>
              <a:rPr lang="zh-TW" altLang="en-US" sz="5400" dirty="0" smtClean="0">
                <a:latin typeface="楷体" panose="02010609060101010101" pitchFamily="49" charset="-122"/>
                <a:ea typeface="楷体" panose="02010609060101010101" pitchFamily="49" charset="-122"/>
              </a:rPr>
              <a:t>祢</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榮耀的救</a:t>
            </a:r>
            <a:r>
              <a:rPr lang="zh-TW" altLang="en-US" sz="5400" dirty="0" smtClean="0">
                <a:latin typeface="楷体" panose="02010609060101010101" pitchFamily="49" charset="-122"/>
                <a:ea typeface="楷体" panose="02010609060101010101" pitchFamily="49" charset="-122"/>
              </a:rPr>
              <a:t>主 像</a:t>
            </a:r>
            <a:r>
              <a:rPr lang="zh-TW" altLang="en-US" sz="5400" dirty="0" smtClean="0">
                <a:latin typeface="楷体" panose="02010609060101010101" pitchFamily="49" charset="-122"/>
                <a:ea typeface="楷体" panose="02010609060101010101" pitchFamily="49" charset="-122"/>
              </a:rPr>
              <a:t>祢</a:t>
            </a:r>
            <a:r>
              <a:rPr lang="zh-TW" altLang="en-US" sz="5400" dirty="0">
                <a:latin typeface="楷体" panose="02010609060101010101" pitchFamily="49" charset="-122"/>
                <a:ea typeface="楷体" panose="02010609060101010101" pitchFamily="49" charset="-122"/>
              </a:rPr>
              <a:t>純潔</a:t>
            </a:r>
          </a:p>
          <a:p>
            <a:pPr marL="0" indent="0" algn="ctr">
              <a:buNone/>
            </a:pPr>
            <a:r>
              <a:rPr lang="zh-TW" altLang="en-US" sz="5400" dirty="0" smtClean="0">
                <a:latin typeface="楷体" panose="02010609060101010101" pitchFamily="49" charset="-122"/>
                <a:ea typeface="楷体" panose="02010609060101010101" pitchFamily="49" charset="-122"/>
              </a:rPr>
              <a:t>願祢的甘甜 願祢的豐盛</a:t>
            </a:r>
          </a:p>
          <a:p>
            <a:pPr marL="0" indent="0" algn="ctr">
              <a:buNone/>
            </a:pPr>
            <a:r>
              <a:rPr lang="zh-TW" altLang="en-US" sz="5400" dirty="0" smtClean="0">
                <a:latin typeface="楷体" panose="02010609060101010101" pitchFamily="49" charset="-122"/>
                <a:ea typeface="楷体" panose="02010609060101010101" pitchFamily="49" charset="-122"/>
              </a:rPr>
              <a:t>願祢的聖形深印我靈</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99625680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主，我願像祢</a:t>
            </a:r>
            <a:endParaRPr lang="zh-TW" altLang="en-US" sz="6000" dirty="0">
              <a:effectLst/>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411552"/>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2</a:t>
            </a:r>
            <a:r>
              <a:rPr lang="zh-TW" altLang="en-US" sz="5400" dirty="0">
                <a:latin typeface="楷体" panose="02010609060101010101" pitchFamily="49" charset="-122"/>
                <a:ea typeface="楷体" panose="02010609060101010101" pitchFamily="49" charset="-122"/>
              </a:rPr>
              <a:t> </a:t>
            </a:r>
            <a:r>
              <a:rPr lang="zh-TW" altLang="en-US" sz="5400" dirty="0" smtClean="0">
                <a:latin typeface="楷体" panose="02010609060101010101" pitchFamily="49" charset="-122"/>
                <a:ea typeface="楷体" panose="02010609060101010101" pitchFamily="49" charset="-122"/>
              </a:rPr>
              <a:t>主 我</a:t>
            </a:r>
            <a:r>
              <a:rPr lang="zh-TW" altLang="en-US" sz="5400" dirty="0">
                <a:latin typeface="楷体" panose="02010609060101010101" pitchFamily="49" charset="-122"/>
                <a:ea typeface="楷体" panose="02010609060101010101" pitchFamily="49" charset="-122"/>
              </a:rPr>
              <a:t>願像</a:t>
            </a:r>
            <a:r>
              <a:rPr lang="zh-TW" altLang="en-US" sz="5400" dirty="0" smtClean="0">
                <a:latin typeface="楷体" panose="02010609060101010101" pitchFamily="49" charset="-122"/>
                <a:ea typeface="楷体" panose="02010609060101010101" pitchFamily="49" charset="-122"/>
              </a:rPr>
              <a:t>祢 有</a:t>
            </a:r>
            <a:r>
              <a:rPr lang="zh-TW" altLang="en-US" sz="5400" dirty="0">
                <a:latin typeface="楷体" panose="02010609060101010101" pitchFamily="49" charset="-122"/>
                <a:ea typeface="楷体" panose="02010609060101010101" pitchFamily="49" charset="-122"/>
              </a:rPr>
              <a:t>憐憫心腸</a:t>
            </a:r>
          </a:p>
          <a:p>
            <a:pPr marL="0" indent="0" algn="ctr">
              <a:buNone/>
            </a:pPr>
            <a:r>
              <a:rPr lang="zh-TW" altLang="en-US" sz="5400" dirty="0">
                <a:latin typeface="楷体" panose="02010609060101010101" pitchFamily="49" charset="-122"/>
                <a:ea typeface="楷体" panose="02010609060101010101" pitchFamily="49" charset="-122"/>
              </a:rPr>
              <a:t>溫柔</a:t>
            </a:r>
            <a:r>
              <a:rPr lang="zh-TW" altLang="en-US" sz="5400" dirty="0" smtClean="0">
                <a:latin typeface="楷体" panose="02010609060101010101" pitchFamily="49" charset="-122"/>
                <a:ea typeface="楷体" panose="02010609060101010101" pitchFamily="49" charset="-122"/>
              </a:rPr>
              <a:t>和</a:t>
            </a:r>
            <a:r>
              <a:rPr lang="zh-TW" altLang="en-US" sz="5400" dirty="0">
                <a:latin typeface="楷体" panose="02010609060101010101" pitchFamily="49" charset="-122"/>
                <a:ea typeface="楷体" panose="02010609060101010101" pitchFamily="49" charset="-122"/>
              </a:rPr>
              <a:t>寬恕</a:t>
            </a:r>
            <a:r>
              <a:rPr lang="zh-TW" altLang="en-US" sz="5400" dirty="0" smtClean="0">
                <a:latin typeface="楷体" panose="02010609060101010101" pitchFamily="49" charset="-122"/>
                <a:ea typeface="楷体" panose="02010609060101010101" pitchFamily="49" charset="-122"/>
              </a:rPr>
              <a:t> </a:t>
            </a:r>
            <a:r>
              <a:rPr lang="zh-TW" altLang="en-US" sz="5400" dirty="0">
                <a:latin typeface="楷体" panose="02010609060101010101" pitchFamily="49" charset="-122"/>
                <a:ea typeface="楷体" panose="02010609060101010101" pitchFamily="49" charset="-122"/>
              </a:rPr>
              <a:t>慈愛善良</a:t>
            </a:r>
          </a:p>
          <a:p>
            <a:pPr marL="0" indent="0" algn="ctr">
              <a:buNone/>
            </a:pPr>
            <a:r>
              <a:rPr lang="zh-TW" altLang="en-US" sz="5400" dirty="0">
                <a:latin typeface="楷体" panose="02010609060101010101" pitchFamily="49" charset="-122"/>
                <a:ea typeface="楷体" panose="02010609060101010101" pitchFamily="49" charset="-122"/>
              </a:rPr>
              <a:t>幫</a:t>
            </a:r>
            <a:r>
              <a:rPr lang="zh-TW" altLang="en-US" sz="5400" dirty="0" smtClean="0">
                <a:latin typeface="楷体" panose="02010609060101010101" pitchFamily="49" charset="-122"/>
                <a:ea typeface="楷体" panose="02010609060101010101" pitchFamily="49" charset="-122"/>
              </a:rPr>
              <a:t>助</a:t>
            </a:r>
            <a:r>
              <a:rPr lang="zh-TW" altLang="en-US" sz="5400" dirty="0">
                <a:latin typeface="楷体" panose="02010609060101010101" pitchFamily="49" charset="-122"/>
                <a:ea typeface="楷体" panose="02010609060101010101" pitchFamily="49" charset="-122"/>
              </a:rPr>
              <a:t>孤苦</a:t>
            </a:r>
            <a:r>
              <a:rPr lang="zh-TW" altLang="en-US" sz="5400" dirty="0" smtClean="0">
                <a:latin typeface="楷体" panose="02010609060101010101" pitchFamily="49" charset="-122"/>
                <a:ea typeface="楷体" panose="02010609060101010101" pitchFamily="49" charset="-122"/>
              </a:rPr>
              <a:t>者 </a:t>
            </a:r>
            <a:r>
              <a:rPr lang="zh-TW" altLang="en-US" sz="5400" dirty="0">
                <a:latin typeface="楷体" panose="02010609060101010101" pitchFamily="49" charset="-122"/>
                <a:ea typeface="楷体" panose="02010609060101010101" pitchFamily="49" charset="-122"/>
              </a:rPr>
              <a:t>鼓勵灰心者</a:t>
            </a:r>
          </a:p>
          <a:p>
            <a:pPr marL="0" indent="0" algn="ctr">
              <a:buNone/>
            </a:pPr>
            <a:r>
              <a:rPr lang="zh-TW" altLang="en-US" sz="5400" dirty="0">
                <a:latin typeface="楷体" panose="02010609060101010101" pitchFamily="49" charset="-122"/>
                <a:ea typeface="楷体" panose="02010609060101010101" pitchFamily="49" charset="-122"/>
              </a:rPr>
              <a:t>領人歸基督 尋找亡羊</a:t>
            </a:r>
          </a:p>
        </p:txBody>
      </p:sp>
    </p:spTree>
    <p:extLst>
      <p:ext uri="{BB962C8B-B14F-4D97-AF65-F5344CB8AC3E}">
        <p14:creationId xmlns:p14="http://schemas.microsoft.com/office/powerpoint/2010/main" val="203596423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主，我願像祢</a:t>
            </a:r>
            <a:endParaRPr lang="zh-TW" altLang="en-US" sz="6000" dirty="0">
              <a:effectLst/>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411552"/>
            <a:ext cx="8382000" cy="4404283"/>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主 我</a:t>
            </a:r>
            <a:r>
              <a:rPr lang="zh-TW" altLang="en-US" sz="5400" dirty="0">
                <a:latin typeface="楷体" panose="02010609060101010101" pitchFamily="49" charset="-122"/>
                <a:ea typeface="楷体" panose="02010609060101010101" pitchFamily="49" charset="-122"/>
              </a:rPr>
              <a:t>願像</a:t>
            </a:r>
            <a:r>
              <a:rPr lang="zh-TW" altLang="en-US" sz="5400" dirty="0" smtClean="0">
                <a:latin typeface="楷体" panose="02010609060101010101" pitchFamily="49" charset="-122"/>
                <a:ea typeface="楷体" panose="02010609060101010101" pitchFamily="49" charset="-122"/>
              </a:rPr>
              <a:t>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主 </a:t>
            </a: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願像</a:t>
            </a:r>
            <a:r>
              <a:rPr lang="zh-TW" altLang="en-US" sz="5400" dirty="0" smtClean="0">
                <a:latin typeface="楷体" panose="02010609060101010101" pitchFamily="49" charset="-122"/>
                <a:ea typeface="楷体" panose="02010609060101010101" pitchFamily="49" charset="-122"/>
              </a:rPr>
              <a:t>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榮耀的救主 像祢純潔</a:t>
            </a:r>
          </a:p>
          <a:p>
            <a:pPr marL="0" indent="0" algn="ctr">
              <a:buNone/>
            </a:pPr>
            <a:r>
              <a:rPr lang="zh-TW" altLang="en-US" sz="5400" dirty="0">
                <a:latin typeface="楷体" panose="02010609060101010101" pitchFamily="49" charset="-122"/>
                <a:ea typeface="楷体" panose="02010609060101010101" pitchFamily="49" charset="-122"/>
              </a:rPr>
              <a:t>願祢的甘甜 願祢的豐盛</a:t>
            </a:r>
          </a:p>
          <a:p>
            <a:pPr marL="0" indent="0" algn="ctr">
              <a:buNone/>
            </a:pPr>
            <a:r>
              <a:rPr lang="zh-TW" altLang="en-US" sz="5400" dirty="0">
                <a:latin typeface="楷体" panose="02010609060101010101" pitchFamily="49" charset="-122"/>
                <a:ea typeface="楷体" panose="02010609060101010101" pitchFamily="49" charset="-122"/>
              </a:rPr>
              <a:t>願祢的聖形深印我靈</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27571489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主，我願像祢</a:t>
            </a:r>
            <a:endParaRPr lang="zh-TW" altLang="en-US" sz="6000" dirty="0">
              <a:effectLst/>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411552"/>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3 </a:t>
            </a:r>
            <a:r>
              <a:rPr lang="zh-TW" altLang="en-US" sz="5400" dirty="0" smtClean="0">
                <a:latin typeface="楷体" panose="02010609060101010101" pitchFamily="49" charset="-122"/>
                <a:ea typeface="楷体" panose="02010609060101010101" pitchFamily="49" charset="-122"/>
              </a:rPr>
              <a:t>主 我</a:t>
            </a:r>
            <a:r>
              <a:rPr lang="zh-TW" altLang="en-US" sz="5400" dirty="0">
                <a:latin typeface="楷体" panose="02010609060101010101" pitchFamily="49" charset="-122"/>
                <a:ea typeface="楷体" panose="02010609060101010101" pitchFamily="49" charset="-122"/>
              </a:rPr>
              <a:t>願像</a:t>
            </a:r>
            <a:r>
              <a:rPr lang="zh-TW" altLang="en-US" sz="5400" dirty="0" smtClean="0">
                <a:latin typeface="楷体" panose="02010609060101010101" pitchFamily="49" charset="-122"/>
                <a:ea typeface="楷体" panose="02010609060101010101" pitchFamily="49" charset="-122"/>
              </a:rPr>
              <a:t>你 謙</a:t>
            </a:r>
            <a:r>
              <a:rPr lang="zh-TW" altLang="en-US" sz="5400" dirty="0">
                <a:latin typeface="楷体" panose="02010609060101010101" pitchFamily="49" charset="-122"/>
                <a:ea typeface="楷体" panose="02010609060101010101" pitchFamily="49" charset="-122"/>
              </a:rPr>
              <a:t>遜俯就</a:t>
            </a:r>
            <a:r>
              <a:rPr lang="zh-TW" altLang="en-US" sz="5400" dirty="0" smtClean="0">
                <a:latin typeface="楷体" panose="02010609060101010101" pitchFamily="49" charset="-122"/>
                <a:ea typeface="楷体" panose="02010609060101010101" pitchFamily="49" charset="-122"/>
              </a:rPr>
              <a:t>人</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忍</a:t>
            </a:r>
            <a:r>
              <a:rPr lang="zh-TW" altLang="en-US" sz="5400" dirty="0">
                <a:latin typeface="楷体" panose="02010609060101010101" pitchFamily="49" charset="-122"/>
                <a:ea typeface="楷体" panose="02010609060101010101" pitchFamily="49" charset="-122"/>
              </a:rPr>
              <a:t>耐且勇</a:t>
            </a:r>
            <a:r>
              <a:rPr lang="zh-TW" altLang="en-US" sz="5400" dirty="0" smtClean="0">
                <a:latin typeface="楷体" panose="02010609060101010101" pitchFamily="49" charset="-122"/>
                <a:ea typeface="楷体" panose="02010609060101010101" pitchFamily="49" charset="-122"/>
              </a:rPr>
              <a:t>敢 聖</a:t>
            </a:r>
            <a:r>
              <a:rPr lang="zh-TW" altLang="en-US" sz="5400" dirty="0">
                <a:latin typeface="楷体" panose="02010609060101010101" pitchFamily="49" charset="-122"/>
                <a:ea typeface="楷体" panose="02010609060101010101" pitchFamily="49" charset="-122"/>
              </a:rPr>
              <a:t>潔柔</a:t>
            </a:r>
            <a:r>
              <a:rPr lang="zh-TW" altLang="en-US" sz="5400" dirty="0" smtClean="0">
                <a:latin typeface="楷体" panose="02010609060101010101" pitchFamily="49" charset="-122"/>
                <a:ea typeface="楷体" panose="02010609060101010101" pitchFamily="49" charset="-122"/>
              </a:rPr>
              <a:t>順</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遇</a:t>
            </a:r>
            <a:r>
              <a:rPr lang="zh-TW" altLang="en-US" sz="5400" dirty="0">
                <a:latin typeface="楷体" panose="02010609060101010101" pitchFamily="49" charset="-122"/>
                <a:ea typeface="楷体" panose="02010609060101010101" pitchFamily="49" charset="-122"/>
              </a:rPr>
              <a:t>苦待辱</a:t>
            </a:r>
            <a:r>
              <a:rPr lang="zh-TW" altLang="en-US" sz="5400" dirty="0" smtClean="0">
                <a:latin typeface="楷体" panose="02010609060101010101" pitchFamily="49" charset="-122"/>
                <a:ea typeface="楷体" panose="02010609060101010101" pitchFamily="49" charset="-122"/>
              </a:rPr>
              <a:t>罵 能</a:t>
            </a:r>
            <a:r>
              <a:rPr lang="zh-TW" altLang="en-US" sz="5400" dirty="0">
                <a:latin typeface="楷体" panose="02010609060101010101" pitchFamily="49" charset="-122"/>
                <a:ea typeface="楷体" panose="02010609060101010101" pitchFamily="49" charset="-122"/>
              </a:rPr>
              <a:t>逆來順</a:t>
            </a:r>
            <a:r>
              <a:rPr lang="zh-TW" altLang="en-US" sz="5400" dirty="0" smtClean="0">
                <a:latin typeface="楷体" panose="02010609060101010101" pitchFamily="49" charset="-122"/>
                <a:ea typeface="楷体" panose="02010609060101010101" pitchFamily="49" charset="-122"/>
              </a:rPr>
              <a:t>受</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寧</a:t>
            </a:r>
            <a:r>
              <a:rPr lang="zh-TW" altLang="en-US" sz="5400" dirty="0">
                <a:latin typeface="楷体" panose="02010609060101010101" pitchFamily="49" charset="-122"/>
                <a:ea typeface="楷体" panose="02010609060101010101" pitchFamily="49" charset="-122"/>
              </a:rPr>
              <a:t>自受痛</a:t>
            </a:r>
            <a:r>
              <a:rPr lang="zh-TW" altLang="en-US" sz="5400" dirty="0" smtClean="0">
                <a:latin typeface="楷体" panose="02010609060101010101" pitchFamily="49" charset="-122"/>
                <a:ea typeface="楷体" panose="02010609060101010101" pitchFamily="49" charset="-122"/>
              </a:rPr>
              <a:t>苦 使</a:t>
            </a:r>
            <a:r>
              <a:rPr lang="zh-TW" altLang="en-US" sz="5400" dirty="0">
                <a:latin typeface="楷体" panose="02010609060101010101" pitchFamily="49" charset="-122"/>
                <a:ea typeface="楷体" panose="02010609060101010101" pitchFamily="49" charset="-122"/>
              </a:rPr>
              <a:t>人得救</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079207027"/>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主，我願像祢</a:t>
            </a:r>
            <a:endParaRPr lang="zh-TW" altLang="en-US" sz="6000" dirty="0">
              <a:effectLst/>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411552"/>
            <a:ext cx="8382000" cy="4404283"/>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主 我</a:t>
            </a:r>
            <a:r>
              <a:rPr lang="zh-TW" altLang="en-US" sz="5400" dirty="0">
                <a:latin typeface="楷体" panose="02010609060101010101" pitchFamily="49" charset="-122"/>
                <a:ea typeface="楷体" panose="02010609060101010101" pitchFamily="49" charset="-122"/>
              </a:rPr>
              <a:t>願像</a:t>
            </a:r>
            <a:r>
              <a:rPr lang="zh-TW" altLang="en-US" sz="5400" dirty="0" smtClean="0">
                <a:latin typeface="楷体" panose="02010609060101010101" pitchFamily="49" charset="-122"/>
                <a:ea typeface="楷体" panose="02010609060101010101" pitchFamily="49" charset="-122"/>
              </a:rPr>
              <a:t>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主 </a:t>
            </a: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願像</a:t>
            </a:r>
            <a:r>
              <a:rPr lang="zh-TW" altLang="en-US" sz="5400" dirty="0" smtClean="0">
                <a:latin typeface="楷体" panose="02010609060101010101" pitchFamily="49" charset="-122"/>
                <a:ea typeface="楷体" panose="02010609060101010101" pitchFamily="49" charset="-122"/>
              </a:rPr>
              <a:t>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榮耀的救主 像祢純潔</a:t>
            </a:r>
          </a:p>
          <a:p>
            <a:pPr marL="0" indent="0" algn="ctr">
              <a:buNone/>
            </a:pPr>
            <a:r>
              <a:rPr lang="zh-TW" altLang="en-US" sz="5400" dirty="0">
                <a:latin typeface="楷体" panose="02010609060101010101" pitchFamily="49" charset="-122"/>
                <a:ea typeface="楷体" panose="02010609060101010101" pitchFamily="49" charset="-122"/>
              </a:rPr>
              <a:t>願祢的甘甜 願祢的豐盛</a:t>
            </a:r>
          </a:p>
          <a:p>
            <a:pPr marL="0" indent="0" algn="ctr">
              <a:buNone/>
            </a:pPr>
            <a:r>
              <a:rPr lang="zh-TW" altLang="en-US" sz="5400" dirty="0">
                <a:latin typeface="楷体" panose="02010609060101010101" pitchFamily="49" charset="-122"/>
                <a:ea typeface="楷体" panose="02010609060101010101" pitchFamily="49" charset="-122"/>
              </a:rPr>
              <a:t>願祢的聖形深印我靈</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17131089"/>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主，我願像祢</a:t>
            </a:r>
            <a:endParaRPr lang="zh-TW" altLang="en-US" sz="6000" dirty="0">
              <a:effectLst/>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411552"/>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4</a:t>
            </a:r>
            <a:r>
              <a:rPr lang="zh-TW" altLang="en-US" sz="5400" dirty="0" smtClean="0">
                <a:latin typeface="楷体" panose="02010609060101010101" pitchFamily="49" charset="-122"/>
                <a:ea typeface="楷体" panose="02010609060101010101" pitchFamily="49" charset="-122"/>
              </a:rPr>
              <a:t> </a:t>
            </a:r>
            <a:r>
              <a:rPr lang="zh-TW" altLang="en-US" sz="5400" dirty="0" smtClean="0">
                <a:latin typeface="楷体" panose="02010609060101010101" pitchFamily="49" charset="-122"/>
                <a:ea typeface="楷体" panose="02010609060101010101" pitchFamily="49" charset="-122"/>
              </a:rPr>
              <a:t>主 我</a:t>
            </a:r>
            <a:r>
              <a:rPr lang="zh-TW" altLang="en-US" sz="5400" dirty="0">
                <a:latin typeface="楷体" panose="02010609060101010101" pitchFamily="49" charset="-122"/>
                <a:ea typeface="楷体" panose="02010609060101010101" pitchFamily="49" charset="-122"/>
              </a:rPr>
              <a:t>願像</a:t>
            </a:r>
            <a:r>
              <a:rPr lang="zh-TW" altLang="en-US" sz="5400" dirty="0" smtClean="0">
                <a:latin typeface="楷体" panose="02010609060101010101" pitchFamily="49" charset="-122"/>
                <a:ea typeface="楷体" panose="02010609060101010101" pitchFamily="49" charset="-122"/>
              </a:rPr>
              <a:t>祢 聽</a:t>
            </a:r>
            <a:r>
              <a:rPr lang="zh-TW" altLang="en-US" sz="5400" dirty="0">
                <a:latin typeface="楷体" panose="02010609060101010101" pitchFamily="49" charset="-122"/>
                <a:ea typeface="楷体" panose="02010609060101010101" pitchFamily="49" charset="-122"/>
              </a:rPr>
              <a:t>我懇求聲</a:t>
            </a:r>
          </a:p>
          <a:p>
            <a:pPr marL="0" indent="0" algn="ctr">
              <a:buNone/>
            </a:pPr>
            <a:r>
              <a:rPr lang="zh-TW" altLang="en-US" sz="5400" dirty="0">
                <a:latin typeface="楷体" panose="02010609060101010101" pitchFamily="49" charset="-122"/>
                <a:ea typeface="楷体" panose="02010609060101010101" pitchFamily="49" charset="-122"/>
              </a:rPr>
              <a:t>以愛與聖</a:t>
            </a:r>
            <a:r>
              <a:rPr lang="zh-TW" altLang="en-US" sz="5400" dirty="0" smtClean="0">
                <a:latin typeface="楷体" panose="02010609060101010101" pitchFamily="49" charset="-122"/>
                <a:ea typeface="楷体" panose="02010609060101010101" pitchFamily="49" charset="-122"/>
              </a:rPr>
              <a:t>靈充</a:t>
            </a:r>
            <a:r>
              <a:rPr lang="zh-TW" altLang="en-US" sz="5400" dirty="0">
                <a:latin typeface="楷体" panose="02010609060101010101" pitchFamily="49" charset="-122"/>
                <a:ea typeface="楷体" panose="02010609060101010101" pitchFamily="49" charset="-122"/>
              </a:rPr>
              <a:t>滿我心</a:t>
            </a:r>
          </a:p>
          <a:p>
            <a:pPr marL="0" indent="0" algn="ctr">
              <a:buNone/>
            </a:pPr>
            <a:r>
              <a:rPr lang="zh-TW" altLang="en-US" sz="5400" dirty="0">
                <a:latin typeface="楷体" panose="02010609060101010101" pitchFamily="49" charset="-122"/>
                <a:ea typeface="楷体" panose="02010609060101010101" pitchFamily="49" charset="-122"/>
              </a:rPr>
              <a:t>使我作聖</a:t>
            </a:r>
            <a:r>
              <a:rPr lang="zh-TW" altLang="en-US" sz="5400" dirty="0" smtClean="0">
                <a:latin typeface="楷体" panose="02010609060101010101" pitchFamily="49" charset="-122"/>
                <a:ea typeface="楷体" panose="02010609060101010101" pitchFamily="49" charset="-122"/>
              </a:rPr>
              <a:t>殿 合</a:t>
            </a:r>
            <a:r>
              <a:rPr lang="zh-TW" altLang="en-US" sz="5400" dirty="0">
                <a:latin typeface="楷体" panose="02010609060101010101" pitchFamily="49" charset="-122"/>
                <a:ea typeface="楷体" panose="02010609060101010101" pitchFamily="49" charset="-122"/>
              </a:rPr>
              <a:t>乎祢居住</a:t>
            </a:r>
          </a:p>
          <a:p>
            <a:pPr marL="0" indent="0" algn="ctr">
              <a:buNone/>
            </a:pPr>
            <a:r>
              <a:rPr lang="zh-TW" altLang="en-US" sz="5400" dirty="0">
                <a:latin typeface="楷体" panose="02010609060101010101" pitchFamily="49" charset="-122"/>
                <a:ea typeface="楷体" panose="02010609060101010101" pitchFamily="49" charset="-122"/>
              </a:rPr>
              <a:t>更使我生</a:t>
            </a:r>
            <a:r>
              <a:rPr lang="zh-TW" altLang="en-US" sz="5400" dirty="0" smtClean="0">
                <a:latin typeface="楷体" panose="02010609060101010101" pitchFamily="49" charset="-122"/>
                <a:ea typeface="楷体" panose="02010609060101010101" pitchFamily="49" charset="-122"/>
              </a:rPr>
              <a:t>命配</a:t>
            </a:r>
            <a:r>
              <a:rPr lang="zh-TW" altLang="en-US" sz="5400" dirty="0">
                <a:latin typeface="楷体" panose="02010609060101010101" pitchFamily="49" charset="-122"/>
                <a:ea typeface="楷体" panose="02010609060101010101" pitchFamily="49" charset="-122"/>
              </a:rPr>
              <a:t>居天府</a:t>
            </a:r>
          </a:p>
        </p:txBody>
      </p:sp>
    </p:spTree>
    <p:extLst>
      <p:ext uri="{BB962C8B-B14F-4D97-AF65-F5344CB8AC3E}">
        <p14:creationId xmlns:p14="http://schemas.microsoft.com/office/powerpoint/2010/main" val="841983022"/>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主，我願像祢</a:t>
            </a:r>
            <a:endParaRPr lang="zh-TW" altLang="en-US" sz="6000" dirty="0">
              <a:effectLst/>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411552"/>
            <a:ext cx="8382000" cy="4404283"/>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主 我</a:t>
            </a:r>
            <a:r>
              <a:rPr lang="zh-TW" altLang="en-US" sz="5400" dirty="0">
                <a:latin typeface="楷体" panose="02010609060101010101" pitchFamily="49" charset="-122"/>
                <a:ea typeface="楷体" panose="02010609060101010101" pitchFamily="49" charset="-122"/>
              </a:rPr>
              <a:t>願像</a:t>
            </a:r>
            <a:r>
              <a:rPr lang="zh-TW" altLang="en-US" sz="5400" dirty="0" smtClean="0">
                <a:latin typeface="楷体" panose="02010609060101010101" pitchFamily="49" charset="-122"/>
                <a:ea typeface="楷体" panose="02010609060101010101" pitchFamily="49" charset="-122"/>
              </a:rPr>
              <a:t>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主 </a:t>
            </a: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願像</a:t>
            </a:r>
            <a:r>
              <a:rPr lang="zh-TW" altLang="en-US" sz="5400" dirty="0" smtClean="0">
                <a:latin typeface="楷体" panose="02010609060101010101" pitchFamily="49" charset="-122"/>
                <a:ea typeface="楷体" panose="02010609060101010101" pitchFamily="49" charset="-122"/>
              </a:rPr>
              <a:t>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榮耀的救主 像祢純潔</a:t>
            </a:r>
          </a:p>
          <a:p>
            <a:pPr marL="0" indent="0" algn="ctr">
              <a:buNone/>
            </a:pPr>
            <a:r>
              <a:rPr lang="zh-TW" altLang="en-US" sz="5400" dirty="0">
                <a:latin typeface="楷体" panose="02010609060101010101" pitchFamily="49" charset="-122"/>
                <a:ea typeface="楷体" panose="02010609060101010101" pitchFamily="49" charset="-122"/>
              </a:rPr>
              <a:t>願祢的甘甜 願祢的豐盛</a:t>
            </a:r>
          </a:p>
          <a:p>
            <a:pPr marL="0" indent="0" algn="ctr">
              <a:buNone/>
            </a:pPr>
            <a:r>
              <a:rPr lang="zh-TW" altLang="en-US" sz="5400" dirty="0">
                <a:latin typeface="楷体" panose="02010609060101010101" pitchFamily="49" charset="-122"/>
                <a:ea typeface="楷体" panose="02010609060101010101" pitchFamily="49" charset="-122"/>
              </a:rPr>
              <a:t>願祢的聖形深印我靈</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8754166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100</TotalTime>
  <Words>1280</Words>
  <Application>Microsoft Office PowerPoint</Application>
  <PresentationFormat>On-screen Show (4:3)</PresentationFormat>
  <Paragraphs>81</Paragraphs>
  <Slides>9</Slides>
  <Notes>9</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1_Purple Template 1 Trebuchet</vt:lpstr>
      <vt:lpstr>White with Courier font for code slides</vt:lpstr>
      <vt:lpstr>主，我願像祢 （生命聖詩391首）</vt:lpstr>
      <vt:lpstr>主，我願像祢</vt:lpstr>
      <vt:lpstr>主，我願像祢</vt:lpstr>
      <vt:lpstr>主，我願像祢</vt:lpstr>
      <vt:lpstr>主，我願像祢</vt:lpstr>
      <vt:lpstr>主，我願像祢</vt:lpstr>
      <vt:lpstr>主，我願像祢</vt:lpstr>
      <vt:lpstr>主，我願像祢</vt:lpstr>
      <vt:lpstr>主，我願像祢</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Chingsville</cp:lastModifiedBy>
  <cp:revision>23</cp:revision>
  <dcterms:created xsi:type="dcterms:W3CDTF">2015-02-07T13:24:58Z</dcterms:created>
  <dcterms:modified xsi:type="dcterms:W3CDTF">2015-03-20T22:28:11Z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