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258" r:id="rId5"/>
    <p:sldId id="259" r:id="rId6"/>
    <p:sldId id="260" r:id="rId7"/>
    <p:sldId id="262" r:id="rId8"/>
    <p:sldId id="263" r:id="rId9"/>
    <p:sldId id="265" r:id="rId10"/>
    <p:sldId id="264" r:id="rId11"/>
    <p:sldId id="269" r:id="rId12"/>
    <p:sldId id="266" r:id="rId13"/>
    <p:sldId id="270"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63024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547320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05875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48545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12312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46962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56706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4007096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84627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5257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878763" cy="5105400"/>
          </a:xfrm>
        </p:spPr>
        <p:txBody>
          <a:bodyPr/>
          <a:lstStyle/>
          <a:p>
            <a:pPr algn="ctr"/>
            <a:r>
              <a:rPr lang="zh-CN" altLang="en-US" dirty="0">
                <a:ea typeface="楷体" panose="02010609060101010101" pitchFamily="49" charset="-122"/>
              </a:rPr>
              <a:t>基督教紐約聖教</a:t>
            </a:r>
            <a:r>
              <a:rPr lang="zh-CN" altLang="en-US" dirty="0" smtClean="0">
                <a:ea typeface="楷体" panose="02010609060101010101" pitchFamily="49" charset="-122"/>
              </a:rPr>
              <a:t>會</a:t>
            </a:r>
            <a:r>
              <a:rPr lang="en-US" altLang="zh-CN" dirty="0" smtClean="0">
                <a:ea typeface="楷体" panose="02010609060101010101" pitchFamily="49" charset="-122"/>
              </a:rPr>
              <a:t/>
            </a:r>
            <a:br>
              <a:rPr lang="en-US" altLang="zh-CN" dirty="0" smtClean="0">
                <a:ea typeface="楷体" panose="02010609060101010101" pitchFamily="49" charset="-122"/>
              </a:rPr>
            </a:br>
            <a:r>
              <a:rPr lang="zh-CN" altLang="en-US" dirty="0" smtClean="0">
                <a:ea typeface="楷体" panose="02010609060101010101" pitchFamily="49" charset="-122"/>
              </a:rPr>
              <a:t>二</a:t>
            </a:r>
            <a:r>
              <a:rPr lang="zh-TW" altLang="en-US" dirty="0">
                <a:ea typeface="楷体" panose="02010609060101010101" pitchFamily="49" charset="-122"/>
              </a:rPr>
              <a:t>零</a:t>
            </a:r>
            <a:r>
              <a:rPr lang="zh-CN" altLang="en-US" dirty="0" smtClean="0">
                <a:ea typeface="楷体" panose="02010609060101010101" pitchFamily="49" charset="-122"/>
              </a:rPr>
              <a:t>一</a:t>
            </a:r>
            <a:r>
              <a:rPr lang="zh-CN" altLang="en-US" dirty="0">
                <a:ea typeface="楷体" panose="02010609060101010101" pitchFamily="49" charset="-122"/>
              </a:rPr>
              <a:t>五</a:t>
            </a:r>
            <a:r>
              <a:rPr lang="zh-CN" altLang="en-US" dirty="0" smtClean="0">
                <a:ea typeface="楷体" panose="02010609060101010101" pitchFamily="49" charset="-122"/>
              </a:rPr>
              <a:t>年</a:t>
            </a:r>
            <a:r>
              <a:rPr lang="en-US" altLang="zh-CN" dirty="0" smtClean="0">
                <a:ea typeface="楷体" panose="02010609060101010101" pitchFamily="49" charset="-122"/>
              </a:rPr>
              <a:t/>
            </a:r>
            <a:br>
              <a:rPr lang="en-US" altLang="zh-CN" dirty="0" smtClean="0">
                <a:ea typeface="楷体" panose="02010609060101010101" pitchFamily="49" charset="-122"/>
              </a:rPr>
            </a:br>
            <a:r>
              <a:rPr lang="en-US" altLang="zh-CN" dirty="0" smtClean="0">
                <a:ea typeface="楷体" panose="02010609060101010101" pitchFamily="49" charset="-122"/>
              </a:rPr>
              <a:t>【</a:t>
            </a:r>
            <a:r>
              <a:rPr lang="zh-CN" altLang="en-US" dirty="0">
                <a:ea typeface="楷体" panose="02010609060101010101" pitchFamily="49" charset="-122"/>
              </a:rPr>
              <a:t>會員大會及同工改選</a:t>
            </a:r>
            <a:r>
              <a:rPr lang="en-US" altLang="zh-CN" dirty="0">
                <a:ea typeface="楷体" panose="02010609060101010101" pitchFamily="49" charset="-122"/>
              </a:rPr>
              <a:t>】</a:t>
            </a:r>
            <a:r>
              <a:rPr lang="zh-CN" altLang="en-US" dirty="0">
                <a:ea typeface="楷体" panose="02010609060101010101" pitchFamily="49" charset="-122"/>
              </a:rPr>
              <a:t>程序</a:t>
            </a:r>
            <a:br>
              <a:rPr lang="zh-CN" altLang="en-US" dirty="0">
                <a:ea typeface="楷体" panose="02010609060101010101" pitchFamily="49" charset="-122"/>
              </a:rPr>
            </a:br>
            <a:r>
              <a:rPr lang="en-US" altLang="zh-CN" dirty="0">
                <a:ea typeface="楷体" panose="02010609060101010101" pitchFamily="49" charset="-122"/>
              </a:rPr>
              <a:t>QTEC 2015 Congregational Meeting and Re-election of Coworkers</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382000" cy="3739485"/>
          </a:xfrm>
        </p:spPr>
        <p:txBody>
          <a:bodyPr/>
          <a:lstStyle/>
          <a:p>
            <a:pPr algn="ctr"/>
            <a:r>
              <a:rPr lang="en-US" altLang="zh-CN" sz="5400" dirty="0" smtClean="0">
                <a:latin typeface="楷体" panose="02010609060101010101" pitchFamily="49" charset="-122"/>
                <a:ea typeface="楷体" panose="02010609060101010101" pitchFamily="49" charset="-122"/>
              </a:rPr>
              <a:t>4.</a:t>
            </a:r>
            <a:r>
              <a:rPr lang="zh-CN" altLang="en-US" sz="5400" dirty="0" smtClean="0">
                <a:latin typeface="楷体" panose="02010609060101010101" pitchFamily="49" charset="-122"/>
                <a:ea typeface="楷体" panose="02010609060101010101" pitchFamily="49" charset="-122"/>
              </a:rPr>
              <a:t>畢</a:t>
            </a:r>
            <a:r>
              <a:rPr lang="zh-CN" altLang="en-US" sz="5400" dirty="0">
                <a:latin typeface="楷体" panose="02010609060101010101" pitchFamily="49" charset="-122"/>
                <a:ea typeface="楷体" panose="02010609060101010101" pitchFamily="49" charset="-122"/>
              </a:rPr>
              <a:t>會禱</a:t>
            </a:r>
            <a:r>
              <a:rPr lang="zh-CN" altLang="en-US" sz="5400" dirty="0" smtClean="0">
                <a:latin typeface="楷体" panose="02010609060101010101" pitchFamily="49" charset="-122"/>
                <a:ea typeface="楷体" panose="02010609060101010101" pitchFamily="49" charset="-122"/>
              </a:rPr>
              <a:t>告</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Closing Prayer</a:t>
            </a:r>
            <a:br>
              <a:rPr lang="en-US" altLang="zh-CN" sz="5400" dirty="0" smtClean="0">
                <a:ea typeface="楷体" panose="02010609060101010101" pitchFamily="49" charset="-122"/>
              </a:rPr>
            </a:br>
            <a:r>
              <a:rPr lang="en-US" altLang="zh-CN" sz="5400" dirty="0">
                <a:ea typeface="楷体" panose="02010609060101010101" pitchFamily="49" charset="-122"/>
              </a:rPr>
              <a:t/>
            </a:r>
            <a:br>
              <a:rPr lang="en-US" altLang="zh-CN" sz="5400" dirty="0">
                <a:ea typeface="楷体" panose="02010609060101010101" pitchFamily="49" charset="-122"/>
              </a:rPr>
            </a:br>
            <a:r>
              <a:rPr lang="zh-CN" altLang="en-US" sz="5400" dirty="0">
                <a:latin typeface="楷体" panose="02010609060101010101" pitchFamily="49" charset="-122"/>
                <a:ea typeface="楷体" panose="02010609060101010101" pitchFamily="49" charset="-122"/>
              </a:rPr>
              <a:t>王宇辰 </a:t>
            </a:r>
            <a:r>
              <a:rPr lang="en-US" altLang="zh-CN" sz="5400" dirty="0">
                <a:ea typeface="楷体" panose="02010609060101010101" pitchFamily="49" charset="-122"/>
              </a:rPr>
              <a:t>George Wang</a:t>
            </a:r>
            <a:r>
              <a:rPr lang="en-US" altLang="zh-CN" sz="5400" dirty="0">
                <a:latin typeface="楷体" panose="02010609060101010101" pitchFamily="49" charset="-122"/>
                <a:ea typeface="楷体" panose="02010609060101010101" pitchFamily="49" charset="-122"/>
              </a:rPr>
              <a:t/>
            </a:r>
            <a:br>
              <a:rPr lang="en-US" altLang="zh-CN" sz="5400" dirty="0">
                <a:latin typeface="楷体" panose="02010609060101010101" pitchFamily="49" charset="-122"/>
                <a:ea typeface="楷体" panose="02010609060101010101" pitchFamily="49" charset="-122"/>
              </a:rPr>
            </a:br>
            <a:r>
              <a:rPr lang="zh-CN" altLang="en-US" sz="5400" dirty="0">
                <a:latin typeface="楷体" panose="02010609060101010101" pitchFamily="49" charset="-122"/>
                <a:ea typeface="楷体" panose="02010609060101010101" pitchFamily="49" charset="-122"/>
              </a:rPr>
              <a:t>潘巨明 </a:t>
            </a:r>
            <a:r>
              <a:rPr lang="en-US" altLang="zh-CN" sz="5400" dirty="0">
                <a:ea typeface="楷体" panose="02010609060101010101" pitchFamily="49" charset="-122"/>
              </a:rPr>
              <a:t>James </a:t>
            </a:r>
            <a:r>
              <a:rPr lang="en-US" altLang="zh-CN" sz="5400" dirty="0" smtClean="0">
                <a:ea typeface="楷体" panose="02010609060101010101" pitchFamily="49" charset="-122"/>
              </a:rPr>
              <a:t>Pan</a:t>
            </a:r>
            <a:endParaRPr lang="en-US" sz="5400" dirty="0"/>
          </a:p>
        </p:txBody>
      </p:sp>
    </p:spTree>
    <p:extLst>
      <p:ext uri="{BB962C8B-B14F-4D97-AF65-F5344CB8AC3E}">
        <p14:creationId xmlns:p14="http://schemas.microsoft.com/office/powerpoint/2010/main" val="255082813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a:latin typeface="楷体" panose="02010609060101010101" pitchFamily="49" charset="-122"/>
                <a:ea typeface="楷体" panose="02010609060101010101" pitchFamily="49" charset="-122"/>
              </a:rPr>
              <a:t>5.</a:t>
            </a:r>
            <a:r>
              <a:rPr lang="zh-CN" altLang="en-US" sz="5400" dirty="0">
                <a:latin typeface="楷体" panose="02010609060101010101" pitchFamily="49" charset="-122"/>
                <a:ea typeface="楷体" panose="02010609060101010101" pitchFamily="49" charset="-122"/>
              </a:rPr>
              <a:t>開票計</a:t>
            </a:r>
            <a:r>
              <a:rPr lang="zh-CN" altLang="en-US" sz="5400" dirty="0" smtClean="0">
                <a:latin typeface="楷体" panose="02010609060101010101" pitchFamily="49" charset="-122"/>
                <a:ea typeface="楷体" panose="02010609060101010101" pitchFamily="49" charset="-122"/>
              </a:rPr>
              <a:t>票</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Counting </a:t>
            </a:r>
            <a:r>
              <a:rPr lang="en-US" altLang="zh-CN" sz="5400" dirty="0">
                <a:ea typeface="楷体" panose="02010609060101010101" pitchFamily="49" charset="-122"/>
              </a:rPr>
              <a:t>the </a:t>
            </a:r>
            <a:r>
              <a:rPr lang="en-US" altLang="zh-CN" sz="5400" dirty="0" smtClean="0">
                <a:ea typeface="楷体" panose="02010609060101010101" pitchFamily="49" charset="-122"/>
              </a:rPr>
              <a:t>Vote</a:t>
            </a:r>
            <a:endParaRPr lang="en-US" altLang="zh-CN" sz="5400" dirty="0">
              <a:ea typeface="楷体" panose="02010609060101010101" pitchFamily="49" charset="-122"/>
            </a:endParaRPr>
          </a:p>
        </p:txBody>
      </p:sp>
    </p:spTree>
    <p:extLst>
      <p:ext uri="{BB962C8B-B14F-4D97-AF65-F5344CB8AC3E}">
        <p14:creationId xmlns:p14="http://schemas.microsoft.com/office/powerpoint/2010/main" val="328924573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1883593"/>
          </a:xfrm>
        </p:spPr>
        <p:txBody>
          <a:bodyPr/>
          <a:lstStyle/>
          <a:p>
            <a:pPr algn="ctr"/>
            <a:r>
              <a:rPr lang="en-US" altLang="zh-CN" dirty="0" smtClean="0">
                <a:latin typeface="楷体" panose="02010609060101010101" pitchFamily="49" charset="-122"/>
                <a:ea typeface="楷体" panose="02010609060101010101" pitchFamily="49" charset="-122"/>
              </a:rPr>
              <a:t>5.</a:t>
            </a:r>
            <a:r>
              <a:rPr lang="zh-CN" altLang="en-US" dirty="0" smtClean="0">
                <a:latin typeface="楷体" panose="02010609060101010101" pitchFamily="49" charset="-122"/>
                <a:ea typeface="楷体" panose="02010609060101010101" pitchFamily="49" charset="-122"/>
              </a:rPr>
              <a:t>開</a:t>
            </a:r>
            <a:r>
              <a:rPr lang="zh-CN" altLang="en-US" dirty="0">
                <a:latin typeface="楷体" panose="02010609060101010101" pitchFamily="49" charset="-122"/>
                <a:ea typeface="楷体" panose="02010609060101010101" pitchFamily="49" charset="-122"/>
              </a:rPr>
              <a:t>票計</a:t>
            </a:r>
            <a:r>
              <a:rPr lang="zh-CN" altLang="en-US" dirty="0" smtClean="0">
                <a:latin typeface="楷体" panose="02010609060101010101" pitchFamily="49" charset="-122"/>
                <a:ea typeface="楷体" panose="02010609060101010101" pitchFamily="49" charset="-122"/>
              </a:rPr>
              <a:t>票 </a:t>
            </a:r>
            <a:r>
              <a:rPr lang="en-US" altLang="zh-CN" dirty="0" smtClean="0">
                <a:ea typeface="楷体" panose="02010609060101010101" pitchFamily="49" charset="-122"/>
              </a:rPr>
              <a:t>Counting </a:t>
            </a:r>
            <a:r>
              <a:rPr lang="en-US" altLang="zh-CN" dirty="0">
                <a:ea typeface="楷体" panose="02010609060101010101" pitchFamily="49" charset="-122"/>
              </a:rPr>
              <a:t>the </a:t>
            </a:r>
            <a:r>
              <a:rPr lang="en-US" altLang="zh-CN" dirty="0" smtClean="0">
                <a:ea typeface="楷体" panose="02010609060101010101" pitchFamily="49" charset="-122"/>
              </a:rPr>
              <a:t>Vote</a:t>
            </a:r>
            <a:br>
              <a:rPr lang="en-US" altLang="zh-CN" dirty="0" smtClean="0">
                <a:ea typeface="楷体" panose="02010609060101010101" pitchFamily="49" charset="-122"/>
              </a:rPr>
            </a:br>
            <a:r>
              <a:rPr lang="en-US" altLang="zh-CN" sz="4400" dirty="0" smtClean="0">
                <a:ea typeface="楷体" panose="02010609060101010101" pitchFamily="49" charset="-122"/>
              </a:rPr>
              <a:t>(</a:t>
            </a:r>
            <a:r>
              <a:rPr lang="zh-CN" altLang="en-US" sz="4400" dirty="0" smtClean="0">
                <a:ea typeface="楷体" panose="02010609060101010101" pitchFamily="49" charset="-122"/>
              </a:rPr>
              <a:t>午</a:t>
            </a:r>
            <a:r>
              <a:rPr lang="zh-CN" altLang="en-US" sz="4400" dirty="0">
                <a:ea typeface="楷体" panose="02010609060101010101" pitchFamily="49" charset="-122"/>
              </a:rPr>
              <a:t>餐時間在一</a:t>
            </a:r>
            <a:r>
              <a:rPr lang="zh-CN" altLang="en-US" sz="4400" dirty="0" smtClean="0">
                <a:ea typeface="楷体" panose="02010609060101010101" pitchFamily="49" charset="-122"/>
              </a:rPr>
              <a:t>樓</a:t>
            </a:r>
            <a:r>
              <a:rPr lang="en-US" altLang="zh-CN" sz="4400" dirty="0" smtClean="0">
                <a:ea typeface="楷体" panose="02010609060101010101" pitchFamily="49" charset="-122"/>
              </a:rPr>
              <a:t/>
            </a:r>
            <a:br>
              <a:rPr lang="en-US" altLang="zh-CN" sz="4400" dirty="0" smtClean="0">
                <a:ea typeface="楷体" panose="02010609060101010101" pitchFamily="49" charset="-122"/>
              </a:rPr>
            </a:br>
            <a:r>
              <a:rPr lang="en-US" altLang="zh-CN" sz="4400" dirty="0" smtClean="0">
                <a:ea typeface="楷体" panose="02010609060101010101" pitchFamily="49" charset="-122"/>
              </a:rPr>
              <a:t>During </a:t>
            </a:r>
            <a:r>
              <a:rPr lang="en-US" altLang="zh-CN" sz="4400" dirty="0">
                <a:ea typeface="楷体" panose="02010609060101010101" pitchFamily="49" charset="-122"/>
              </a:rPr>
              <a:t>Lunch time on 1st </a:t>
            </a:r>
            <a:r>
              <a:rPr lang="en-US" altLang="zh-CN" sz="4400" dirty="0" smtClean="0">
                <a:ea typeface="楷体" panose="02010609060101010101" pitchFamily="49" charset="-122"/>
              </a:rPr>
              <a:t>Floor)</a:t>
            </a:r>
            <a:endParaRPr lang="en-US" sz="4400" dirty="0"/>
          </a:p>
        </p:txBody>
      </p:sp>
      <p:sp>
        <p:nvSpPr>
          <p:cNvPr id="4" name="Content Placeholder 3"/>
          <p:cNvSpPr>
            <a:spLocks noGrp="1"/>
          </p:cNvSpPr>
          <p:nvPr>
            <p:ph idx="1"/>
          </p:nvPr>
        </p:nvSpPr>
        <p:spPr>
          <a:xfrm>
            <a:off x="381000" y="2224579"/>
            <a:ext cx="8382000" cy="4100021"/>
          </a:xfrm>
        </p:spPr>
        <p:txBody>
          <a:bodyPr/>
          <a:lstStyle/>
          <a:p>
            <a:r>
              <a:rPr lang="zh-CN" altLang="en-US" sz="4800" dirty="0">
                <a:latin typeface="楷体" panose="02010609060101010101" pitchFamily="49" charset="-122"/>
                <a:ea typeface="楷体" panose="02010609060101010101" pitchFamily="49" charset="-122"/>
              </a:rPr>
              <a:t>唱票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林振成</a:t>
            </a:r>
            <a:r>
              <a:rPr lang="zh-CN" altLang="en-US" sz="4800" dirty="0"/>
              <a:t/>
            </a:r>
            <a:br>
              <a:rPr lang="zh-CN" altLang="en-US" sz="4800" dirty="0"/>
            </a:br>
            <a:r>
              <a:rPr lang="en-US" sz="4800" dirty="0"/>
              <a:t>Announce-Richard </a:t>
            </a:r>
            <a:r>
              <a:rPr lang="en-US" sz="4800" dirty="0" smtClean="0"/>
              <a:t>Lin</a:t>
            </a:r>
          </a:p>
          <a:p>
            <a:r>
              <a:rPr lang="zh-CN" altLang="en-US" sz="4800" dirty="0">
                <a:latin typeface="楷体" panose="02010609060101010101" pitchFamily="49" charset="-122"/>
                <a:ea typeface="楷体" panose="02010609060101010101" pitchFamily="49" charset="-122"/>
              </a:rPr>
              <a:t>監票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王曉暉</a:t>
            </a:r>
            <a:r>
              <a:rPr lang="zh-CN" altLang="en-US" sz="4800" dirty="0"/>
              <a:t/>
            </a:r>
            <a:br>
              <a:rPr lang="zh-CN" altLang="en-US" sz="4800" dirty="0"/>
            </a:br>
            <a:r>
              <a:rPr lang="en-US" sz="4800" dirty="0"/>
              <a:t>Witness-Julia </a:t>
            </a:r>
            <a:r>
              <a:rPr lang="en-US" sz="4800" dirty="0" smtClean="0"/>
              <a:t>Hu</a:t>
            </a:r>
          </a:p>
          <a:p>
            <a:r>
              <a:rPr lang="zh-CN" altLang="en-US" sz="4800" dirty="0">
                <a:latin typeface="楷体" panose="02010609060101010101" pitchFamily="49" charset="-122"/>
                <a:ea typeface="楷体" panose="02010609060101010101" pitchFamily="49" charset="-122"/>
              </a:rPr>
              <a:t>計票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簡英仁</a:t>
            </a:r>
            <a:r>
              <a:rPr lang="zh-CN" altLang="en-US" sz="4800" dirty="0"/>
              <a:t/>
            </a:r>
            <a:br>
              <a:rPr lang="zh-CN" altLang="en-US" sz="4800" dirty="0"/>
            </a:br>
            <a:r>
              <a:rPr lang="en-US" sz="4800" dirty="0"/>
              <a:t>Count-Eric </a:t>
            </a:r>
            <a:r>
              <a:rPr lang="en-US" sz="4800" dirty="0" err="1"/>
              <a:t>Chien</a:t>
            </a:r>
            <a:endParaRPr lang="en-US" sz="4800" dirty="0"/>
          </a:p>
        </p:txBody>
      </p:sp>
    </p:spTree>
    <p:extLst>
      <p:ext uri="{BB962C8B-B14F-4D97-AF65-F5344CB8AC3E}">
        <p14:creationId xmlns:p14="http://schemas.microsoft.com/office/powerpoint/2010/main" val="1867706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82000" cy="5179880"/>
          </a:xfrm>
        </p:spPr>
        <p:txBody>
          <a:bodyPr/>
          <a:lstStyle/>
          <a:p>
            <a:r>
              <a:rPr lang="zh-CN" altLang="en-US" sz="5400" dirty="0">
                <a:latin typeface="楷体" panose="02010609060101010101" pitchFamily="49" charset="-122"/>
                <a:ea typeface="楷体" panose="02010609060101010101" pitchFamily="49" charset="-122"/>
              </a:rPr>
              <a:t>時間</a:t>
            </a:r>
            <a:r>
              <a:rPr lang="en-US" altLang="zh-CN" sz="5400" dirty="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主後</a:t>
            </a:r>
            <a:r>
              <a:rPr lang="en-US" altLang="zh-CN" sz="5400" dirty="0">
                <a:latin typeface="楷体" panose="02010609060101010101" pitchFamily="49" charset="-122"/>
                <a:ea typeface="楷体" panose="02010609060101010101" pitchFamily="49" charset="-122"/>
              </a:rPr>
              <a:t>2015</a:t>
            </a:r>
            <a:r>
              <a:rPr lang="zh-CN" altLang="en-US" sz="5400" dirty="0">
                <a:latin typeface="楷体" panose="02010609060101010101" pitchFamily="49" charset="-122"/>
                <a:ea typeface="楷体" panose="02010609060101010101" pitchFamily="49" charset="-122"/>
              </a:rPr>
              <a:t>年</a:t>
            </a:r>
            <a:r>
              <a:rPr lang="en-US" altLang="zh-CN" sz="5400" dirty="0">
                <a:latin typeface="楷体" panose="02010609060101010101" pitchFamily="49" charset="-122"/>
                <a:ea typeface="楷体" panose="02010609060101010101" pitchFamily="49" charset="-122"/>
              </a:rPr>
              <a:t>06</a:t>
            </a:r>
            <a:r>
              <a:rPr lang="zh-CN" altLang="en-US" sz="5400" dirty="0">
                <a:latin typeface="楷体" panose="02010609060101010101" pitchFamily="49" charset="-122"/>
                <a:ea typeface="楷体" panose="02010609060101010101" pitchFamily="49" charset="-122"/>
              </a:rPr>
              <a:t>月</a:t>
            </a:r>
            <a:r>
              <a:rPr lang="en-US" altLang="zh-CN" sz="5400" dirty="0">
                <a:latin typeface="楷体" panose="02010609060101010101" pitchFamily="49" charset="-122"/>
                <a:ea typeface="楷体" panose="02010609060101010101" pitchFamily="49" charset="-122"/>
              </a:rPr>
              <a:t>14</a:t>
            </a:r>
            <a:r>
              <a:rPr lang="zh-CN" altLang="en-US" sz="5400" dirty="0">
                <a:latin typeface="楷体" panose="02010609060101010101" pitchFamily="49" charset="-122"/>
                <a:ea typeface="楷体" panose="02010609060101010101" pitchFamily="49" charset="-122"/>
              </a:rPr>
              <a:t>日</a:t>
            </a:r>
            <a:br>
              <a:rPr lang="zh-CN" altLang="en-US" sz="5400" dirty="0">
                <a:latin typeface="楷体" panose="02010609060101010101" pitchFamily="49" charset="-122"/>
                <a:ea typeface="楷体" panose="02010609060101010101" pitchFamily="49" charset="-122"/>
              </a:rPr>
            </a:br>
            <a:r>
              <a:rPr lang="zh-CN" altLang="en-US" sz="5400" dirty="0">
                <a:latin typeface="楷体" panose="02010609060101010101" pitchFamily="49" charset="-122"/>
                <a:ea typeface="楷体" panose="02010609060101010101" pitchFamily="49" charset="-122"/>
              </a:rPr>
              <a:t>     </a:t>
            </a:r>
            <a:r>
              <a:rPr lang="en-US" altLang="zh-CN" sz="5400" dirty="0" smtClean="0">
                <a:ea typeface="楷体" panose="02010609060101010101" pitchFamily="49" charset="-122"/>
              </a:rPr>
              <a:t>11:20</a:t>
            </a:r>
            <a:r>
              <a:rPr lang="en-US" altLang="zh-TW" sz="5400" dirty="0" smtClean="0">
                <a:ea typeface="楷体" panose="02010609060101010101" pitchFamily="49" charset="-122"/>
              </a:rPr>
              <a:t>A.M</a:t>
            </a:r>
            <a:r>
              <a:rPr lang="en-US" altLang="zh-TW" sz="5400" dirty="0">
                <a:ea typeface="楷体" panose="02010609060101010101" pitchFamily="49" charset="-122"/>
              </a:rPr>
              <a:t>. – 12:20 P.M</a:t>
            </a:r>
            <a:r>
              <a:rPr lang="en-US" altLang="zh-TW" sz="5400" dirty="0" smtClean="0">
                <a:ea typeface="楷体" panose="02010609060101010101" pitchFamily="49" charset="-122"/>
              </a:rPr>
              <a:t>.</a:t>
            </a:r>
            <a:br>
              <a:rPr lang="en-US" altLang="zh-TW" sz="5400" dirty="0" smtClean="0">
                <a:ea typeface="楷体" panose="02010609060101010101" pitchFamily="49" charset="-122"/>
              </a:rPr>
            </a:br>
            <a:r>
              <a:rPr lang="zh-CN" altLang="en-US" sz="5400" dirty="0" smtClean="0">
                <a:latin typeface="楷体" panose="02010609060101010101" pitchFamily="49" charset="-122"/>
                <a:ea typeface="楷体" panose="02010609060101010101" pitchFamily="49" charset="-122"/>
              </a:rPr>
              <a:t>主</a:t>
            </a:r>
            <a:r>
              <a:rPr lang="zh-CN" altLang="en-US" sz="5400" dirty="0">
                <a:latin typeface="楷体" panose="02010609060101010101" pitchFamily="49" charset="-122"/>
                <a:ea typeface="楷体" panose="02010609060101010101" pitchFamily="49" charset="-122"/>
              </a:rPr>
              <a:t>席</a:t>
            </a:r>
            <a:r>
              <a:rPr lang="en-US" altLang="zh-CN" sz="5400" dirty="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尤陽生牧</a:t>
            </a:r>
            <a:r>
              <a:rPr lang="zh-CN" altLang="en-US" sz="5400" dirty="0" smtClean="0">
                <a:latin typeface="楷体" panose="02010609060101010101" pitchFamily="49" charset="-122"/>
                <a:ea typeface="楷体" panose="02010609060101010101" pitchFamily="49" charset="-122"/>
              </a:rPr>
              <a:t>師</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zh-CN" altLang="en-US" sz="2000" dirty="0">
                <a:latin typeface="楷体" panose="02010609060101010101" pitchFamily="49" charset="-122"/>
                <a:ea typeface="楷体" panose="02010609060101010101" pitchFamily="49" charset="-122"/>
              </a:rPr>
              <a:t/>
            </a:r>
            <a:br>
              <a:rPr lang="zh-CN" altLang="en-US" sz="2000" dirty="0">
                <a:latin typeface="楷体" panose="02010609060101010101" pitchFamily="49" charset="-122"/>
                <a:ea typeface="楷体" panose="02010609060101010101" pitchFamily="49" charset="-122"/>
              </a:rPr>
            </a:br>
            <a:r>
              <a:rPr lang="en-US" altLang="zh-TW" dirty="0" smtClean="0">
                <a:solidFill>
                  <a:schemeClr val="tx1"/>
                </a:solidFill>
                <a:ea typeface="楷体" panose="02010609060101010101" pitchFamily="49" charset="-122"/>
              </a:rPr>
              <a:t>Time: 06/14/2015 A.D. 		</a:t>
            </a:r>
            <a:br>
              <a:rPr lang="en-US" altLang="zh-TW"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	    11:20A.M. – 12:20 P.M.</a:t>
            </a:r>
            <a:br>
              <a:rPr lang="en-US" altLang="zh-TW"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Meeting Chairperson: </a:t>
            </a:r>
            <a:r>
              <a:rPr lang="zh-TW" altLang="en-US" dirty="0" smtClean="0">
                <a:solidFill>
                  <a:schemeClr val="tx1"/>
                </a:solidFill>
                <a:ea typeface="楷体" panose="02010609060101010101" pitchFamily="49" charset="-122"/>
              </a:rPr>
              <a:t/>
            </a:r>
            <a:br>
              <a:rPr lang="zh-TW" altLang="en-US"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Pastor Johnson Yu</a:t>
            </a:r>
            <a:endParaRPr lang="en-US" altLang="zh-TW" dirty="0">
              <a:solidFill>
                <a:schemeClr val="tx1"/>
              </a:solidFill>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pPr algn="ctr"/>
            <a:r>
              <a:rPr lang="zh-CN" altLang="en-US" sz="5400" dirty="0">
                <a:latin typeface="楷体" panose="02010609060101010101" pitchFamily="49" charset="-122"/>
                <a:ea typeface="楷体" panose="02010609060101010101" pitchFamily="49" charset="-122"/>
              </a:rPr>
              <a:t>程序</a:t>
            </a:r>
            <a:endParaRPr lang="en-US" sz="5400"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a:xfrm>
            <a:off x="381000" y="1184275"/>
            <a:ext cx="8382000" cy="5064125"/>
          </a:xfrm>
        </p:spPr>
        <p:txBody>
          <a:bodyPr/>
          <a:lstStyle/>
          <a:p>
            <a:pPr marL="914400" indent="-914400">
              <a:buFont typeface="+mj-lt"/>
              <a:buAutoNum type="arabicPeriod"/>
            </a:pPr>
            <a:r>
              <a:rPr lang="zh-CN" altLang="en-US" sz="4800" dirty="0">
                <a:latin typeface="楷体" panose="02010609060101010101" pitchFamily="49" charset="-122"/>
                <a:ea typeface="楷体" panose="02010609060101010101" pitchFamily="49" charset="-122"/>
              </a:rPr>
              <a:t>開會禱告 </a:t>
            </a:r>
            <a:r>
              <a:rPr lang="en-US" altLang="zh-CN" sz="4800" dirty="0">
                <a:ea typeface="楷体" panose="02010609060101010101" pitchFamily="49" charset="-122"/>
              </a:rPr>
              <a:t>Opening </a:t>
            </a:r>
            <a:r>
              <a:rPr lang="en-US" altLang="zh-CN" sz="4800" dirty="0" smtClean="0">
                <a:ea typeface="楷体" panose="02010609060101010101" pitchFamily="49" charset="-122"/>
              </a:rPr>
              <a:t>Prayer</a:t>
            </a: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事</a:t>
            </a:r>
            <a:r>
              <a:rPr lang="zh-CN" altLang="en-US" sz="4800" dirty="0">
                <a:latin typeface="楷体" panose="02010609060101010101" pitchFamily="49" charset="-122"/>
                <a:ea typeface="楷体" panose="02010609060101010101" pitchFamily="49" charset="-122"/>
              </a:rPr>
              <a:t>工計畫報告 </a:t>
            </a:r>
            <a:r>
              <a:rPr lang="en-US" altLang="zh-CN" sz="4800" dirty="0">
                <a:ea typeface="楷体" panose="02010609060101010101" pitchFamily="49" charset="-122"/>
              </a:rPr>
              <a:t>Ministries Planning </a:t>
            </a:r>
            <a:r>
              <a:rPr lang="en-US" altLang="zh-CN" sz="4800" dirty="0" smtClean="0">
                <a:ea typeface="楷体" panose="02010609060101010101" pitchFamily="49" charset="-122"/>
              </a:rPr>
              <a:t>Report</a:t>
            </a:r>
            <a:endParaRPr lang="en-US" altLang="zh-CN" sz="4800" dirty="0" smtClean="0">
              <a:latin typeface="楷体" panose="02010609060101010101" pitchFamily="49" charset="-122"/>
              <a:ea typeface="楷体" panose="02010609060101010101" pitchFamily="49" charset="-122"/>
            </a:endParaRP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改</a:t>
            </a:r>
            <a:r>
              <a:rPr lang="zh-CN" altLang="en-US" sz="4800" dirty="0">
                <a:latin typeface="楷体" panose="02010609060101010101" pitchFamily="49" charset="-122"/>
                <a:ea typeface="楷体" panose="02010609060101010101" pitchFamily="49" charset="-122"/>
              </a:rPr>
              <a:t>選同</a:t>
            </a:r>
            <a:r>
              <a:rPr lang="zh-CN" altLang="en-US" sz="4800" dirty="0" smtClean="0">
                <a:latin typeface="楷体" panose="02010609060101010101" pitchFamily="49" charset="-122"/>
                <a:ea typeface="楷体" panose="02010609060101010101" pitchFamily="49" charset="-122"/>
              </a:rPr>
              <a:t>工 </a:t>
            </a:r>
            <a:r>
              <a:rPr lang="en-US" altLang="zh-CN" sz="4800" dirty="0" smtClean="0">
                <a:ea typeface="楷体" panose="02010609060101010101" pitchFamily="49" charset="-122"/>
              </a:rPr>
              <a:t>Coworker’s Re-election</a:t>
            </a: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畢</a:t>
            </a:r>
            <a:r>
              <a:rPr lang="zh-CN" altLang="en-US" sz="4800" dirty="0">
                <a:latin typeface="楷体" panose="02010609060101010101" pitchFamily="49" charset="-122"/>
                <a:ea typeface="楷体" panose="02010609060101010101" pitchFamily="49" charset="-122"/>
              </a:rPr>
              <a:t>會禱</a:t>
            </a:r>
            <a:r>
              <a:rPr lang="zh-CN" altLang="en-US" sz="4800" dirty="0" smtClean="0">
                <a:latin typeface="楷体" panose="02010609060101010101" pitchFamily="49" charset="-122"/>
                <a:ea typeface="楷体" panose="02010609060101010101" pitchFamily="49" charset="-122"/>
              </a:rPr>
              <a:t>告 </a:t>
            </a:r>
            <a:r>
              <a:rPr lang="en-US" altLang="zh-CN" sz="4800" dirty="0" smtClean="0">
                <a:ea typeface="楷体" panose="02010609060101010101" pitchFamily="49" charset="-122"/>
              </a:rPr>
              <a:t>Closing </a:t>
            </a:r>
            <a:r>
              <a:rPr lang="en-US" altLang="zh-CN" sz="4800" dirty="0">
                <a:ea typeface="楷体" panose="02010609060101010101" pitchFamily="49" charset="-122"/>
              </a:rPr>
              <a:t>Prayer</a:t>
            </a:r>
            <a:r>
              <a:rPr lang="en-US" altLang="zh-CN" sz="4800" dirty="0">
                <a:latin typeface="楷体" panose="02010609060101010101" pitchFamily="49" charset="-122"/>
                <a:ea typeface="楷体" panose="02010609060101010101" pitchFamily="49" charset="-122"/>
              </a:rPr>
              <a:t>	</a:t>
            </a:r>
            <a:endParaRPr lang="en-US" altLang="zh-CN" sz="4800" dirty="0" smtClean="0">
              <a:latin typeface="楷体" panose="02010609060101010101" pitchFamily="49" charset="-122"/>
              <a:ea typeface="楷体" panose="02010609060101010101" pitchFamily="49" charset="-122"/>
            </a:endParaRP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開</a:t>
            </a:r>
            <a:r>
              <a:rPr lang="zh-CN" altLang="en-US" sz="4800" dirty="0">
                <a:latin typeface="楷体" panose="02010609060101010101" pitchFamily="49" charset="-122"/>
                <a:ea typeface="楷体" panose="02010609060101010101" pitchFamily="49" charset="-122"/>
              </a:rPr>
              <a:t>票計</a:t>
            </a:r>
            <a:r>
              <a:rPr lang="zh-CN" altLang="en-US" sz="4800" dirty="0" smtClean="0">
                <a:latin typeface="楷体" panose="02010609060101010101" pitchFamily="49" charset="-122"/>
                <a:ea typeface="楷体" panose="02010609060101010101" pitchFamily="49" charset="-122"/>
              </a:rPr>
              <a:t>票 </a:t>
            </a:r>
            <a:r>
              <a:rPr lang="en-US" altLang="zh-CN" sz="4800" dirty="0" smtClean="0">
                <a:ea typeface="楷体" panose="02010609060101010101" pitchFamily="49" charset="-122"/>
              </a:rPr>
              <a:t>Counting </a:t>
            </a:r>
            <a:r>
              <a:rPr lang="en-US" altLang="zh-CN" sz="4800" dirty="0">
                <a:ea typeface="楷体" panose="02010609060101010101" pitchFamily="49" charset="-122"/>
              </a:rPr>
              <a:t>the Vote</a:t>
            </a:r>
            <a:endParaRPr lang="en-US" sz="4800" dirty="0"/>
          </a:p>
        </p:txBody>
      </p:sp>
    </p:spTree>
    <p:extLst>
      <p:ext uri="{BB962C8B-B14F-4D97-AF65-F5344CB8AC3E}">
        <p14:creationId xmlns:p14="http://schemas.microsoft.com/office/powerpoint/2010/main" val="34948853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57400"/>
            <a:ext cx="8382000" cy="2991588"/>
          </a:xfrm>
        </p:spPr>
        <p:txBody>
          <a:bodyPr/>
          <a:lstStyle/>
          <a:p>
            <a:pPr algn="ctr"/>
            <a:r>
              <a:rPr lang="en-US" altLang="zh-CN" sz="5400" dirty="0" smtClean="0">
                <a:latin typeface="楷体" panose="02010609060101010101" pitchFamily="49" charset="-122"/>
                <a:ea typeface="楷体" panose="02010609060101010101" pitchFamily="49" charset="-122"/>
              </a:rPr>
              <a:t>1.</a:t>
            </a:r>
            <a:r>
              <a:rPr lang="zh-CN" altLang="en-US" sz="5400" dirty="0" smtClean="0">
                <a:latin typeface="楷体" panose="02010609060101010101" pitchFamily="49" charset="-122"/>
                <a:ea typeface="楷体" panose="02010609060101010101" pitchFamily="49" charset="-122"/>
              </a:rPr>
              <a:t>開</a:t>
            </a:r>
            <a:r>
              <a:rPr lang="zh-CN" altLang="en-US" sz="5400" dirty="0">
                <a:latin typeface="楷体" panose="02010609060101010101" pitchFamily="49" charset="-122"/>
                <a:ea typeface="楷体" panose="02010609060101010101" pitchFamily="49" charset="-122"/>
              </a:rPr>
              <a:t>會禱</a:t>
            </a:r>
            <a:r>
              <a:rPr lang="zh-CN" altLang="en-US" sz="5400" dirty="0" smtClean="0">
                <a:latin typeface="楷体" panose="02010609060101010101" pitchFamily="49" charset="-122"/>
                <a:ea typeface="楷体" panose="02010609060101010101" pitchFamily="49" charset="-122"/>
              </a:rPr>
              <a:t>告</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Opening Prayer</a:t>
            </a:r>
            <a:br>
              <a:rPr lang="en-US" altLang="zh-CN" sz="5400" dirty="0" smtClean="0">
                <a:ea typeface="楷体" panose="02010609060101010101" pitchFamily="49" charset="-122"/>
              </a:rPr>
            </a:br>
            <a:r>
              <a:rPr lang="en-US" altLang="zh-CN" sz="5400" dirty="0">
                <a:ea typeface="楷体" panose="02010609060101010101" pitchFamily="49" charset="-122"/>
              </a:rPr>
              <a:t/>
            </a:r>
            <a:br>
              <a:rPr lang="en-US" altLang="zh-CN" sz="5400" dirty="0">
                <a:ea typeface="楷体" panose="02010609060101010101" pitchFamily="49" charset="-122"/>
              </a:rPr>
            </a:br>
            <a:r>
              <a:rPr lang="zh-CN" altLang="en-US" sz="5400" dirty="0">
                <a:ea typeface="楷体" panose="02010609060101010101" pitchFamily="49" charset="-122"/>
              </a:rPr>
              <a:t>尤牧</a:t>
            </a:r>
            <a:r>
              <a:rPr lang="zh-CN" altLang="en-US" sz="5400" dirty="0" smtClean="0">
                <a:ea typeface="楷体" panose="02010609060101010101" pitchFamily="49" charset="-122"/>
              </a:rPr>
              <a:t>師 </a:t>
            </a:r>
            <a:r>
              <a:rPr lang="en-US" altLang="zh-CN" sz="5400" dirty="0" smtClean="0">
                <a:ea typeface="楷体" panose="02010609060101010101" pitchFamily="49" charset="-122"/>
              </a:rPr>
              <a:t>Pastor </a:t>
            </a:r>
            <a:r>
              <a:rPr lang="en-US" altLang="zh-CN" sz="5400" dirty="0">
                <a:ea typeface="楷体" panose="02010609060101010101" pitchFamily="49" charset="-122"/>
              </a:rPr>
              <a:t>Yu</a:t>
            </a:r>
          </a:p>
        </p:txBody>
      </p:sp>
    </p:spTree>
    <p:extLst>
      <p:ext uri="{BB962C8B-B14F-4D97-AF65-F5344CB8AC3E}">
        <p14:creationId xmlns:p14="http://schemas.microsoft.com/office/powerpoint/2010/main" val="320599509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2.</a:t>
            </a:r>
            <a:r>
              <a:rPr lang="zh-CN" altLang="en-US" sz="5400" dirty="0" smtClean="0">
                <a:latin typeface="楷体" panose="02010609060101010101" pitchFamily="49" charset="-122"/>
                <a:ea typeface="楷体" panose="02010609060101010101" pitchFamily="49" charset="-122"/>
              </a:rPr>
              <a:t>事</a:t>
            </a:r>
            <a:r>
              <a:rPr lang="zh-CN" altLang="en-US" sz="5400" dirty="0">
                <a:latin typeface="楷体" panose="02010609060101010101" pitchFamily="49" charset="-122"/>
                <a:ea typeface="楷体" panose="02010609060101010101" pitchFamily="49" charset="-122"/>
              </a:rPr>
              <a:t>工計畫報告</a:t>
            </a:r>
            <a:br>
              <a:rPr lang="zh-CN" altLang="en-US" sz="5400" dirty="0">
                <a:latin typeface="楷体" panose="02010609060101010101" pitchFamily="49" charset="-122"/>
                <a:ea typeface="楷体" panose="02010609060101010101" pitchFamily="49" charset="-122"/>
              </a:rPr>
            </a:br>
            <a:r>
              <a:rPr lang="en-US" altLang="zh-CN" sz="5400" dirty="0">
                <a:ea typeface="楷体" panose="02010609060101010101" pitchFamily="49" charset="-122"/>
              </a:rPr>
              <a:t>Ministries Planning Report</a:t>
            </a:r>
          </a:p>
        </p:txBody>
      </p:sp>
    </p:spTree>
    <p:extLst>
      <p:ext uri="{BB962C8B-B14F-4D97-AF65-F5344CB8AC3E}">
        <p14:creationId xmlns:p14="http://schemas.microsoft.com/office/powerpoint/2010/main" val="31918381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9"/>
            <a:ext cx="9144000" cy="608011"/>
          </a:xfrm>
        </p:spPr>
        <p:txBody>
          <a:bodyPr/>
          <a:lstStyle/>
          <a:p>
            <a:pPr algn="ctr"/>
            <a:r>
              <a:rPr lang="en-US" altLang="zh-CN" sz="4400" dirty="0" smtClean="0">
                <a:latin typeface="楷体" panose="02010609060101010101" pitchFamily="49" charset="-122"/>
                <a:ea typeface="楷体" panose="02010609060101010101" pitchFamily="49" charset="-122"/>
              </a:rPr>
              <a:t>2.</a:t>
            </a:r>
            <a:r>
              <a:rPr lang="zh-CN" altLang="en-US" sz="4400" dirty="0" smtClean="0">
                <a:latin typeface="楷体" panose="02010609060101010101" pitchFamily="49" charset="-122"/>
                <a:ea typeface="楷体" panose="02010609060101010101" pitchFamily="49" charset="-122"/>
              </a:rPr>
              <a:t>事</a:t>
            </a:r>
            <a:r>
              <a:rPr lang="zh-CN" altLang="en-US" sz="4400" dirty="0">
                <a:latin typeface="楷体" panose="02010609060101010101" pitchFamily="49" charset="-122"/>
                <a:ea typeface="楷体" panose="02010609060101010101" pitchFamily="49" charset="-122"/>
              </a:rPr>
              <a:t>工計畫報</a:t>
            </a:r>
            <a:r>
              <a:rPr lang="zh-CN" altLang="en-US" sz="4400" dirty="0" smtClean="0">
                <a:latin typeface="楷体" panose="02010609060101010101" pitchFamily="49" charset="-122"/>
                <a:ea typeface="楷体" panose="02010609060101010101" pitchFamily="49" charset="-122"/>
              </a:rPr>
              <a:t>告</a:t>
            </a:r>
            <a:r>
              <a:rPr lang="en-US" sz="4000" dirty="0" smtClean="0"/>
              <a:t>Ministries </a:t>
            </a:r>
            <a:r>
              <a:rPr lang="en-US" sz="4000" dirty="0"/>
              <a:t>Planning Report</a:t>
            </a:r>
          </a:p>
        </p:txBody>
      </p:sp>
      <p:sp>
        <p:nvSpPr>
          <p:cNvPr id="4" name="Content Placeholder 3"/>
          <p:cNvSpPr>
            <a:spLocks noGrp="1"/>
          </p:cNvSpPr>
          <p:nvPr>
            <p:ph idx="1"/>
          </p:nvPr>
        </p:nvSpPr>
        <p:spPr>
          <a:xfrm>
            <a:off x="381000" y="1066800"/>
            <a:ext cx="8382000" cy="5663629"/>
          </a:xfrm>
        </p:spPr>
        <p:txBody>
          <a:bodyPr/>
          <a:lstStyle/>
          <a:p>
            <a:r>
              <a:rPr lang="zh-CN" altLang="en-US" sz="4400" dirty="0">
                <a:latin typeface="楷体" panose="02010609060101010101" pitchFamily="49" charset="-122"/>
                <a:ea typeface="楷体" panose="02010609060101010101" pitchFamily="49" charset="-122"/>
              </a:rPr>
              <a:t>年度事工</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尤牧師</a:t>
            </a:r>
            <a:r>
              <a:rPr lang="zh-CN" altLang="en-US" sz="4400" dirty="0"/>
              <a:t> </a:t>
            </a:r>
            <a:r>
              <a:rPr lang="en-US" sz="4400" dirty="0" smtClean="0"/>
              <a:t>Major </a:t>
            </a:r>
            <a:r>
              <a:rPr lang="en-US" sz="4400" dirty="0"/>
              <a:t>Yearly Ministries-Pastor Yu</a:t>
            </a:r>
          </a:p>
          <a:p>
            <a:r>
              <a:rPr lang="zh-CN" altLang="en-US" sz="4400" dirty="0">
                <a:latin typeface="楷体" panose="02010609060101010101" pitchFamily="49" charset="-122"/>
                <a:ea typeface="楷体" panose="02010609060101010101" pitchFamily="49" charset="-122"/>
              </a:rPr>
              <a:t>英文部</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英語傳道</a:t>
            </a:r>
            <a:r>
              <a:rPr lang="zh-CN" altLang="en-US" sz="4400" dirty="0"/>
              <a:t> </a:t>
            </a:r>
            <a:r>
              <a:rPr lang="en-US" sz="4400" dirty="0" smtClean="0"/>
              <a:t>English </a:t>
            </a:r>
            <a:r>
              <a:rPr lang="en-US" sz="4400" dirty="0"/>
              <a:t>Ministries-Pastor Joshua Birchfield</a:t>
            </a:r>
          </a:p>
          <a:p>
            <a:r>
              <a:rPr lang="zh-CN" altLang="en-US" sz="4400" dirty="0">
                <a:latin typeface="楷体" panose="02010609060101010101" pitchFamily="49" charset="-122"/>
                <a:ea typeface="楷体" panose="02010609060101010101" pitchFamily="49" charset="-122"/>
              </a:rPr>
              <a:t>兒童部</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朱世杰</a:t>
            </a:r>
            <a:r>
              <a:rPr lang="zh-CN" altLang="en-US" sz="4400" dirty="0"/>
              <a:t> </a:t>
            </a:r>
            <a:r>
              <a:rPr lang="en-US" sz="4400" dirty="0"/>
              <a:t>Children Ministries-Scott </a:t>
            </a:r>
            <a:r>
              <a:rPr lang="en-US" sz="4400" dirty="0" smtClean="0"/>
              <a:t>Chu</a:t>
            </a:r>
          </a:p>
          <a:p>
            <a:r>
              <a:rPr lang="zh-CN" altLang="en-US" sz="4400" dirty="0">
                <a:latin typeface="楷体" panose="02010609060101010101" pitchFamily="49" charset="-122"/>
                <a:ea typeface="楷体" panose="02010609060101010101" pitchFamily="49" charset="-122"/>
              </a:rPr>
              <a:t>財務報告</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黃麗淑</a:t>
            </a:r>
            <a:r>
              <a:rPr lang="zh-CN" altLang="en-US" sz="4400" dirty="0" smtClean="0"/>
              <a:t> </a:t>
            </a:r>
            <a:r>
              <a:rPr lang="en-US" sz="4400" dirty="0">
                <a:latin typeface="+mj-lt"/>
              </a:rPr>
              <a:t>Financial </a:t>
            </a:r>
            <a:r>
              <a:rPr lang="en-US" sz="4400" dirty="0" smtClean="0">
                <a:latin typeface="+mj-lt"/>
              </a:rPr>
              <a:t>Report-Sue </a:t>
            </a:r>
            <a:r>
              <a:rPr lang="en-US" sz="4400" dirty="0">
                <a:latin typeface="+mj-lt"/>
              </a:rPr>
              <a:t>Huang</a:t>
            </a:r>
          </a:p>
        </p:txBody>
      </p:sp>
    </p:spTree>
    <p:extLst>
      <p:ext uri="{BB962C8B-B14F-4D97-AF65-F5344CB8AC3E}">
        <p14:creationId xmlns:p14="http://schemas.microsoft.com/office/powerpoint/2010/main" val="230728161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3.</a:t>
            </a:r>
            <a:r>
              <a:rPr lang="zh-CN" altLang="en-US" sz="5400" dirty="0" smtClean="0">
                <a:latin typeface="楷体" panose="02010609060101010101" pitchFamily="49" charset="-122"/>
                <a:ea typeface="楷体" panose="02010609060101010101" pitchFamily="49" charset="-122"/>
              </a:rPr>
              <a:t>改</a:t>
            </a:r>
            <a:r>
              <a:rPr lang="zh-CN" altLang="en-US" sz="5400" dirty="0">
                <a:latin typeface="楷体" panose="02010609060101010101" pitchFamily="49" charset="-122"/>
                <a:ea typeface="楷体" panose="02010609060101010101" pitchFamily="49" charset="-122"/>
              </a:rPr>
              <a:t>選同</a:t>
            </a:r>
            <a:r>
              <a:rPr lang="zh-CN" altLang="en-US" sz="5400" dirty="0" smtClean="0">
                <a:latin typeface="楷体" panose="02010609060101010101" pitchFamily="49" charset="-122"/>
                <a:ea typeface="楷体" panose="02010609060101010101" pitchFamily="49" charset="-122"/>
              </a:rPr>
              <a:t>工</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Coworker’s </a:t>
            </a:r>
            <a:r>
              <a:rPr lang="en-US" altLang="zh-CN" sz="5400" dirty="0">
                <a:ea typeface="楷体" panose="02010609060101010101" pitchFamily="49" charset="-122"/>
              </a:rPr>
              <a:t>Re-election</a:t>
            </a:r>
          </a:p>
        </p:txBody>
      </p:sp>
    </p:spTree>
    <p:extLst>
      <p:ext uri="{BB962C8B-B14F-4D97-AF65-F5344CB8AC3E}">
        <p14:creationId xmlns:p14="http://schemas.microsoft.com/office/powerpoint/2010/main" val="417327685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609398"/>
          </a:xfrm>
        </p:spPr>
        <p:txBody>
          <a:bodyPr/>
          <a:lstStyle/>
          <a:p>
            <a:pPr algn="ctr"/>
            <a:r>
              <a:rPr lang="en-US" altLang="zh-CN" sz="4400" dirty="0" smtClean="0">
                <a:latin typeface="楷体" panose="02010609060101010101" pitchFamily="49" charset="-122"/>
                <a:ea typeface="楷体" panose="02010609060101010101" pitchFamily="49" charset="-122"/>
              </a:rPr>
              <a:t>3.</a:t>
            </a:r>
            <a:r>
              <a:rPr lang="zh-CN" altLang="en-US" sz="4400" dirty="0" smtClean="0">
                <a:latin typeface="楷体" panose="02010609060101010101" pitchFamily="49" charset="-122"/>
                <a:ea typeface="楷体" panose="02010609060101010101" pitchFamily="49" charset="-122"/>
              </a:rPr>
              <a:t>改</a:t>
            </a:r>
            <a:r>
              <a:rPr lang="zh-CN" altLang="en-US" sz="4400" dirty="0">
                <a:latin typeface="楷体" panose="02010609060101010101" pitchFamily="49" charset="-122"/>
                <a:ea typeface="楷体" panose="02010609060101010101" pitchFamily="49" charset="-122"/>
              </a:rPr>
              <a:t>選同</a:t>
            </a:r>
            <a:r>
              <a:rPr lang="zh-CN" altLang="en-US" sz="4400" dirty="0" smtClean="0">
                <a:latin typeface="楷体" panose="02010609060101010101" pitchFamily="49" charset="-122"/>
                <a:ea typeface="楷体" panose="02010609060101010101" pitchFamily="49" charset="-122"/>
              </a:rPr>
              <a:t>工 </a:t>
            </a:r>
            <a:r>
              <a:rPr lang="en-US" altLang="zh-CN" sz="4400" dirty="0" smtClean="0">
                <a:ea typeface="楷体" panose="02010609060101010101" pitchFamily="49" charset="-122"/>
              </a:rPr>
              <a:t>Coworker’s </a:t>
            </a:r>
            <a:r>
              <a:rPr lang="en-US" altLang="zh-CN" sz="4400" dirty="0">
                <a:ea typeface="楷体" panose="02010609060101010101" pitchFamily="49" charset="-122"/>
              </a:rPr>
              <a:t>Re-election</a:t>
            </a:r>
            <a:endParaRPr lang="en-US" sz="4400" dirty="0"/>
          </a:p>
        </p:txBody>
      </p:sp>
      <p:sp>
        <p:nvSpPr>
          <p:cNvPr id="4" name="Content Placeholder 3"/>
          <p:cNvSpPr>
            <a:spLocks noGrp="1"/>
          </p:cNvSpPr>
          <p:nvPr>
            <p:ph idx="1"/>
          </p:nvPr>
        </p:nvSpPr>
        <p:spPr>
          <a:xfrm>
            <a:off x="381000" y="839587"/>
            <a:ext cx="8382000" cy="5561213"/>
          </a:xfrm>
        </p:spPr>
        <p:txBody>
          <a:bodyPr/>
          <a:lstStyle/>
          <a:p>
            <a:r>
              <a:rPr lang="zh-TW" altLang="en-US" sz="4400" dirty="0">
                <a:latin typeface="楷体" panose="02010609060101010101" pitchFamily="49" charset="-122"/>
                <a:ea typeface="楷体" panose="02010609060101010101" pitchFamily="49" charset="-122"/>
              </a:rPr>
              <a:t>候選人介</a:t>
            </a:r>
            <a:r>
              <a:rPr lang="zh-TW" altLang="en-US" sz="4400" dirty="0" smtClean="0">
                <a:latin typeface="楷体" panose="02010609060101010101" pitchFamily="49" charset="-122"/>
                <a:ea typeface="楷体" panose="02010609060101010101" pitchFamily="49" charset="-122"/>
              </a:rPr>
              <a:t>紹</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選</a:t>
            </a:r>
            <a:r>
              <a:rPr lang="zh-TW" altLang="en-US" sz="4400" dirty="0">
                <a:latin typeface="楷体" panose="02010609060101010101" pitchFamily="49" charset="-122"/>
                <a:ea typeface="楷体" panose="02010609060101010101" pitchFamily="49" charset="-122"/>
              </a:rPr>
              <a:t>舉人資格說</a:t>
            </a:r>
            <a:r>
              <a:rPr lang="zh-TW" altLang="en-US" sz="4400" dirty="0" smtClean="0">
                <a:latin typeface="楷体" panose="02010609060101010101" pitchFamily="49" charset="-122"/>
                <a:ea typeface="楷体" panose="02010609060101010101" pitchFamily="49" charset="-122"/>
              </a:rPr>
              <a:t>明－</a:t>
            </a:r>
            <a:r>
              <a:rPr lang="zh-CN" altLang="en-US" sz="4400" dirty="0" smtClean="0">
                <a:latin typeface="楷体" panose="02010609060101010101" pitchFamily="49" charset="-122"/>
                <a:ea typeface="楷体" panose="02010609060101010101" pitchFamily="49" charset="-122"/>
              </a:rPr>
              <a:t>尤</a:t>
            </a:r>
            <a:r>
              <a:rPr lang="zh-CN" altLang="en-US" sz="4400" dirty="0">
                <a:latin typeface="楷体" panose="02010609060101010101" pitchFamily="49" charset="-122"/>
                <a:ea typeface="楷体" panose="02010609060101010101" pitchFamily="49" charset="-122"/>
              </a:rPr>
              <a:t>牧師</a:t>
            </a:r>
            <a:r>
              <a:rPr lang="zh-CN" altLang="en-US" sz="4400" dirty="0"/>
              <a:t> </a:t>
            </a:r>
            <a:r>
              <a:rPr lang="en-US" sz="4000" dirty="0"/>
              <a:t>Introduction of Candidates and Qualification of Voters-Pastor Yu</a:t>
            </a:r>
          </a:p>
          <a:p>
            <a:r>
              <a:rPr lang="zh-CN" altLang="en-US" sz="4400" dirty="0">
                <a:latin typeface="楷体" panose="02010609060101010101" pitchFamily="49" charset="-122"/>
                <a:ea typeface="楷体" panose="02010609060101010101" pitchFamily="49" charset="-122"/>
              </a:rPr>
              <a:t>禱</a:t>
            </a:r>
            <a:r>
              <a:rPr lang="zh-CN" altLang="en-US" sz="4400" dirty="0" smtClean="0">
                <a:latin typeface="楷体" panose="02010609060101010101" pitchFamily="49" charset="-122"/>
                <a:ea typeface="楷体" panose="02010609060101010101" pitchFamily="49" charset="-122"/>
              </a:rPr>
              <a:t>告</a:t>
            </a:r>
            <a:r>
              <a:rPr lang="en-US" altLang="zh-CN" sz="4400" dirty="0" smtClean="0">
                <a:latin typeface="楷体" panose="02010609060101010101" pitchFamily="49" charset="-122"/>
                <a:ea typeface="楷体" panose="02010609060101010101" pitchFamily="49" charset="-122"/>
              </a:rPr>
              <a:t>-</a:t>
            </a:r>
            <a:r>
              <a:rPr lang="zh-CN" altLang="en-US" sz="4400" dirty="0" smtClean="0">
                <a:latin typeface="楷体" panose="02010609060101010101" pitchFamily="49" charset="-122"/>
                <a:ea typeface="楷体" panose="02010609060101010101" pitchFamily="49" charset="-122"/>
              </a:rPr>
              <a:t>陳鴻成 </a:t>
            </a:r>
            <a:r>
              <a:rPr lang="en-US" altLang="zh-CN" sz="4400" dirty="0" smtClean="0">
                <a:latin typeface="+mj-lt"/>
                <a:ea typeface="楷体" panose="02010609060101010101" pitchFamily="49" charset="-122"/>
              </a:rPr>
              <a:t>Prayer-Daniel </a:t>
            </a:r>
            <a:r>
              <a:rPr lang="en-US" altLang="zh-CN" sz="4400" dirty="0">
                <a:latin typeface="+mj-lt"/>
                <a:ea typeface="楷体" panose="02010609060101010101" pitchFamily="49" charset="-122"/>
              </a:rPr>
              <a:t>Chen</a:t>
            </a:r>
            <a:endParaRPr lang="en-US" sz="4400" dirty="0">
              <a:latin typeface="+mj-lt"/>
            </a:endParaRPr>
          </a:p>
          <a:p>
            <a:r>
              <a:rPr lang="zh-CN" altLang="en-US" sz="4400" dirty="0">
                <a:latin typeface="楷体" panose="02010609060101010101" pitchFamily="49" charset="-122"/>
                <a:ea typeface="楷体" panose="02010609060101010101" pitchFamily="49" charset="-122"/>
              </a:rPr>
              <a:t>發票</a:t>
            </a:r>
            <a:r>
              <a:rPr lang="en-US" altLang="zh-CN" sz="4400" dirty="0" smtClean="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林振</a:t>
            </a:r>
            <a:r>
              <a:rPr lang="zh-TW" altLang="en-US" sz="4400" dirty="0" smtClean="0">
                <a:latin typeface="楷体" panose="02010609060101010101" pitchFamily="49" charset="-122"/>
                <a:ea typeface="楷体" panose="02010609060101010101" pitchFamily="49" charset="-122"/>
              </a:rPr>
              <a:t>成</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簡</a:t>
            </a:r>
            <a:r>
              <a:rPr lang="zh-TW" altLang="en-US" sz="4400" dirty="0">
                <a:latin typeface="楷体" panose="02010609060101010101" pitchFamily="49" charset="-122"/>
                <a:ea typeface="楷体" panose="02010609060101010101" pitchFamily="49" charset="-122"/>
              </a:rPr>
              <a:t>英</a:t>
            </a:r>
            <a:r>
              <a:rPr lang="zh-TW" altLang="en-US" sz="4400" dirty="0" smtClean="0">
                <a:latin typeface="楷体" panose="02010609060101010101" pitchFamily="49" charset="-122"/>
                <a:ea typeface="楷体" panose="02010609060101010101" pitchFamily="49" charset="-122"/>
              </a:rPr>
              <a:t>仁</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尤</a:t>
            </a:r>
            <a:r>
              <a:rPr lang="zh-TW" altLang="en-US" sz="4400" dirty="0">
                <a:latin typeface="楷体" panose="02010609060101010101" pitchFamily="49" charset="-122"/>
                <a:ea typeface="楷体" panose="02010609060101010101" pitchFamily="49" charset="-122"/>
              </a:rPr>
              <a:t>立</a:t>
            </a:r>
            <a:r>
              <a:rPr lang="zh-TW" altLang="en-US" sz="4400" dirty="0" smtClean="0">
                <a:latin typeface="楷体" panose="02010609060101010101" pitchFamily="49" charset="-122"/>
                <a:ea typeface="楷体" panose="02010609060101010101" pitchFamily="49" charset="-122"/>
              </a:rPr>
              <a:t>忠 </a:t>
            </a:r>
            <a:r>
              <a:rPr lang="en-US" altLang="zh-CN" sz="4000" dirty="0" smtClean="0"/>
              <a:t>Dispatch </a:t>
            </a:r>
            <a:r>
              <a:rPr lang="en-US" altLang="zh-CN" sz="4000" dirty="0"/>
              <a:t>of </a:t>
            </a:r>
            <a:r>
              <a:rPr lang="de-DE" altLang="zh-CN" sz="4000" dirty="0"/>
              <a:t>Richard Lin, Eric Chien, Jeffrey </a:t>
            </a:r>
            <a:r>
              <a:rPr lang="de-DE" altLang="zh-CN" sz="4000" dirty="0" smtClean="0"/>
              <a:t>Yu</a:t>
            </a:r>
          </a:p>
          <a:p>
            <a:r>
              <a:rPr lang="zh-CN" altLang="en-US" sz="4400" dirty="0">
                <a:latin typeface="楷体" panose="02010609060101010101" pitchFamily="49" charset="-122"/>
                <a:ea typeface="楷体" panose="02010609060101010101" pitchFamily="49" charset="-122"/>
              </a:rPr>
              <a:t>投票</a:t>
            </a:r>
            <a:r>
              <a:rPr lang="en-US" altLang="zh-CN" sz="4400" dirty="0" smtClean="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聖教會會員</a:t>
            </a:r>
            <a:r>
              <a:rPr lang="zh-CN" altLang="en-US" sz="4400" dirty="0" smtClean="0"/>
              <a:t> </a:t>
            </a:r>
            <a:r>
              <a:rPr lang="en-US" sz="4000" dirty="0"/>
              <a:t>Vote-QTEC </a:t>
            </a:r>
            <a:r>
              <a:rPr lang="en-US" sz="4000" dirty="0" smtClean="0"/>
              <a:t>Members</a:t>
            </a:r>
            <a:endParaRPr lang="en-US" sz="4000" dirty="0"/>
          </a:p>
        </p:txBody>
      </p:sp>
    </p:spTree>
    <p:extLst>
      <p:ext uri="{BB962C8B-B14F-4D97-AF65-F5344CB8AC3E}">
        <p14:creationId xmlns:p14="http://schemas.microsoft.com/office/powerpoint/2010/main" val="141080408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3.</a:t>
            </a:r>
            <a:r>
              <a:rPr lang="zh-CN" altLang="en-US" sz="5400" dirty="0" smtClean="0">
                <a:latin typeface="楷体" panose="02010609060101010101" pitchFamily="49" charset="-122"/>
                <a:ea typeface="楷体" panose="02010609060101010101" pitchFamily="49" charset="-122"/>
              </a:rPr>
              <a:t>改</a:t>
            </a:r>
            <a:r>
              <a:rPr lang="zh-CN" altLang="en-US" sz="5400" dirty="0">
                <a:latin typeface="楷体" panose="02010609060101010101" pitchFamily="49" charset="-122"/>
                <a:ea typeface="楷体" panose="02010609060101010101" pitchFamily="49" charset="-122"/>
              </a:rPr>
              <a:t>選同</a:t>
            </a:r>
            <a:r>
              <a:rPr lang="zh-CN" altLang="en-US" sz="5400" dirty="0" smtClean="0">
                <a:latin typeface="楷体" panose="02010609060101010101" pitchFamily="49" charset="-122"/>
                <a:ea typeface="楷体" panose="02010609060101010101" pitchFamily="49" charset="-122"/>
              </a:rPr>
              <a:t>工</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Coworker’s </a:t>
            </a:r>
            <a:r>
              <a:rPr lang="en-US" altLang="zh-CN" sz="5400" dirty="0">
                <a:ea typeface="楷体" panose="02010609060101010101" pitchFamily="49" charset="-122"/>
              </a:rPr>
              <a:t>Re-election</a:t>
            </a:r>
          </a:p>
        </p:txBody>
      </p:sp>
    </p:spTree>
    <p:extLst>
      <p:ext uri="{BB962C8B-B14F-4D97-AF65-F5344CB8AC3E}">
        <p14:creationId xmlns:p14="http://schemas.microsoft.com/office/powerpoint/2010/main" val="235835010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308</TotalTime>
  <Words>1392</Words>
  <Application>Microsoft Office PowerPoint</Application>
  <PresentationFormat>On-screen Show (4:3)</PresentationFormat>
  <Paragraphs>76</Paragraphs>
  <Slides>12</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宋体</vt:lpstr>
      <vt:lpstr>楷体</vt:lpstr>
      <vt:lpstr>Arial</vt:lpstr>
      <vt:lpstr>Calibri</vt:lpstr>
      <vt:lpstr>Courier New</vt:lpstr>
      <vt:lpstr>Trebuchet MS</vt:lpstr>
      <vt:lpstr>Wingdings</vt:lpstr>
      <vt:lpstr>1_Purple Template 1 Trebuchet</vt:lpstr>
      <vt:lpstr>White with Courier font for code slides</vt:lpstr>
      <vt:lpstr>基督教紐約聖教會 二零一五年 【會員大會及同工改選】程序 QTEC 2015 Congregational Meeting and Re-election of Coworkers</vt:lpstr>
      <vt:lpstr>時間:主後2015年06月14日      11:20A.M. – 12:20 P.M. 主席:尤陽生牧師  Time: 06/14/2015 A.D.         11:20A.M. – 12:20 P.M. Meeting Chairperson:  Pastor Johnson Yu</vt:lpstr>
      <vt:lpstr>程序</vt:lpstr>
      <vt:lpstr>1.開會禱告 Opening Prayer  尤牧師 Pastor Yu</vt:lpstr>
      <vt:lpstr>2.事工計畫報告 Ministries Planning Report</vt:lpstr>
      <vt:lpstr>2.事工計畫報告Ministries Planning Report</vt:lpstr>
      <vt:lpstr>3.改選同工 Coworker’s Re-election</vt:lpstr>
      <vt:lpstr>3.改選同工 Coworker’s Re-election</vt:lpstr>
      <vt:lpstr>3.改選同工 Coworker’s Re-election</vt:lpstr>
      <vt:lpstr>4.畢會禱告 Closing Prayer  王宇辰 George Wang 潘巨明 James Pan</vt:lpstr>
      <vt:lpstr>5.開票計票 Counting the Vote</vt:lpstr>
      <vt:lpstr>5.開票計票 Counting the Vote (午餐時間在一樓 During Lunch time on 1st Floor)</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39</cp:revision>
  <dcterms:created xsi:type="dcterms:W3CDTF">2015-02-07T13:24:58Z</dcterms:created>
  <dcterms:modified xsi:type="dcterms:W3CDTF">2015-06-14T02:34:28Z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