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9667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54226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6116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590489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10/19/2015 8:45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74288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19400"/>
            <a:ext cx="7681913" cy="838200"/>
          </a:xfrm>
        </p:spPr>
        <p:txBody>
          <a:bodyPr/>
          <a:lstStyle/>
          <a:p>
            <a:pPr algn="ctr"/>
            <a:r>
              <a:rPr lang="zh-TW" altLang="en-US" dirty="0">
                <a:effectLst/>
                <a:latin typeface="楷体" panose="02010609060101010101" pitchFamily="49" charset="-122"/>
                <a:ea typeface="楷体" panose="02010609060101010101" pitchFamily="49" charset="-122"/>
              </a:rPr>
              <a:t>揚聲歌唱</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大聲</a:t>
            </a:r>
            <a:r>
              <a:rPr lang="zh-TW" altLang="en-US" sz="5400" dirty="0">
                <a:latin typeface="楷体" panose="02010609060101010101" pitchFamily="49" charset="-122"/>
                <a:ea typeface="楷体" panose="02010609060101010101" pitchFamily="49" charset="-122"/>
              </a:rPr>
              <a:t>歌</a:t>
            </a:r>
            <a:r>
              <a:rPr lang="zh-TW" altLang="en-US" sz="5400" dirty="0" smtClean="0">
                <a:latin typeface="楷体" panose="02010609060101010101" pitchFamily="49" charset="-122"/>
                <a:ea typeface="楷体" panose="02010609060101010101" pitchFamily="49" charset="-122"/>
              </a:rPr>
              <a:t>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a:t>
            </a:r>
            <a:r>
              <a:rPr lang="zh-TW" altLang="en-US" sz="5400" dirty="0">
                <a:latin typeface="楷体" panose="02010609060101010101" pitchFamily="49" charset="-122"/>
                <a:ea typeface="楷体" panose="02010609060101010101" pitchFamily="49" charset="-122"/>
              </a:rPr>
              <a:t>稱頌</a:t>
            </a:r>
            <a:r>
              <a:rPr lang="zh-TW" altLang="en-US" sz="5400" dirty="0" smtClean="0">
                <a:latin typeface="楷体" panose="02010609060101010101" pitchFamily="49" charset="-122"/>
                <a:ea typeface="楷体" panose="02010609060101010101" pitchFamily="49" charset="-122"/>
              </a:rPr>
              <a:t>主的名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高</a:t>
            </a:r>
            <a:r>
              <a:rPr lang="zh-TW" altLang="en-US" sz="5400" dirty="0">
                <a:latin typeface="楷体" panose="02010609060101010101" pitchFamily="49" charset="-122"/>
                <a:ea typeface="楷体" panose="02010609060101010101" pitchFamily="49" charset="-122"/>
              </a:rPr>
              <a:t>舉雙</a:t>
            </a:r>
            <a:r>
              <a:rPr lang="zh-TW" altLang="en-US" sz="5400" dirty="0" smtClean="0">
                <a:latin typeface="楷体" panose="02010609060101010101" pitchFamily="49" charset="-122"/>
                <a:ea typeface="楷体" panose="02010609060101010101" pitchFamily="49" charset="-122"/>
              </a:rPr>
              <a:t>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祢無限慈愛</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懇求聖</a:t>
            </a:r>
            <a:r>
              <a:rPr lang="zh-TW" altLang="en-US" sz="5400" dirty="0" smtClean="0">
                <a:latin typeface="楷体" panose="02010609060101010101" pitchFamily="49" charset="-122"/>
                <a:ea typeface="楷体" panose="02010609060101010101" pitchFamily="49" charset="-122"/>
              </a:rPr>
              <a:t>靈</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每</a:t>
            </a:r>
            <a:r>
              <a:rPr lang="zh-TW" altLang="en-US" sz="5400" dirty="0">
                <a:latin typeface="楷体" panose="02010609060101010101" pitchFamily="49" charset="-122"/>
                <a:ea typeface="楷体" panose="02010609060101010101" pitchFamily="49" charset="-122"/>
              </a:rPr>
              <a:t>天來充滿</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使我每日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來謳咾祂</a:t>
            </a:r>
            <a:r>
              <a:rPr lang="zh-TW" altLang="en-US" sz="5400" dirty="0" smtClean="0">
                <a:latin typeface="楷体" panose="02010609060101010101" pitchFamily="49" charset="-122"/>
                <a:ea typeface="楷体" panose="02010609060101010101" pitchFamily="49" charset="-122"/>
              </a:rPr>
              <a:t>的名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0628497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聖名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737747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美敬拜祢聖名</a:t>
            </a:r>
          </a:p>
        </p:txBody>
      </p:sp>
    </p:spTree>
    <p:extLst>
      <p:ext uri="{BB962C8B-B14F-4D97-AF65-F5344CB8AC3E}">
        <p14:creationId xmlns:p14="http://schemas.microsoft.com/office/powerpoint/2010/main" val="55303780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83</TotalTime>
  <Words>602</Words>
  <Application>Microsoft Office PowerPoint</Application>
  <PresentationFormat>On-screen Show (4:3)</PresentationFormat>
  <Paragraphs>39</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揚聲歌唱</vt:lpstr>
      <vt:lpstr>揚聲歌唱</vt:lpstr>
      <vt:lpstr>揚聲歌唱</vt:lpstr>
      <vt:lpstr>揚聲歌唱</vt:lpstr>
      <vt:lpstr>揚聲歌唱</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25</cp:revision>
  <dcterms:created xsi:type="dcterms:W3CDTF">2015-02-07T13:24:58Z</dcterms:created>
  <dcterms:modified xsi:type="dcterms:W3CDTF">2015-10-19T12:45:56Z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